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 id="2147483699" r:id="rId3"/>
  </p:sldMasterIdLst>
  <p:notesMasterIdLst>
    <p:notesMasterId r:id="rId6"/>
  </p:notesMasterIdLst>
  <p:handoutMasterIdLst>
    <p:handoutMasterId r:id="rId7"/>
  </p:handoutMasterIdLst>
  <p:sldIdLst>
    <p:sldId id="256" r:id="rId4"/>
    <p:sldId id="257" r:id="rId5"/>
  </p:sldIdLst>
  <p:sldSz cx="6858000" cy="9144000" type="screen4x3"/>
  <p:notesSz cx="9939338" cy="6807200"/>
  <p:defaultTextStyle>
    <a:defPPr>
      <a:defRPr lang="en-US"/>
    </a:defPPr>
    <a:lvl1pPr algn="l" rtl="0" fontAlgn="base">
      <a:spcBef>
        <a:spcPct val="0"/>
      </a:spcBef>
      <a:spcAft>
        <a:spcPct val="0"/>
      </a:spcAft>
      <a:defRPr kumimoji="1" kern="1200">
        <a:solidFill>
          <a:schemeClr val="tx1"/>
        </a:solidFill>
        <a:latin typeface="Verdana"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Verdana"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Verdana"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Verdana"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Verdana" pitchFamily="34" charset="0"/>
        <a:ea typeface="ＭＳ Ｐゴシック" charset="-128"/>
        <a:cs typeface="+mn-cs"/>
      </a:defRPr>
    </a:lvl5pPr>
    <a:lvl6pPr marL="2286000" algn="l" defTabSz="914400" rtl="0" eaLnBrk="1" latinLnBrk="0" hangingPunct="1">
      <a:defRPr kumimoji="1" kern="1200">
        <a:solidFill>
          <a:schemeClr val="tx1"/>
        </a:solidFill>
        <a:latin typeface="Verdana" pitchFamily="34" charset="0"/>
        <a:ea typeface="ＭＳ Ｐゴシック" charset="-128"/>
        <a:cs typeface="+mn-cs"/>
      </a:defRPr>
    </a:lvl6pPr>
    <a:lvl7pPr marL="2743200" algn="l" defTabSz="914400" rtl="0" eaLnBrk="1" latinLnBrk="0" hangingPunct="1">
      <a:defRPr kumimoji="1" kern="1200">
        <a:solidFill>
          <a:schemeClr val="tx1"/>
        </a:solidFill>
        <a:latin typeface="Verdana" pitchFamily="34" charset="0"/>
        <a:ea typeface="ＭＳ Ｐゴシック" charset="-128"/>
        <a:cs typeface="+mn-cs"/>
      </a:defRPr>
    </a:lvl7pPr>
    <a:lvl8pPr marL="3200400" algn="l" defTabSz="914400" rtl="0" eaLnBrk="1" latinLnBrk="0" hangingPunct="1">
      <a:defRPr kumimoji="1" kern="1200">
        <a:solidFill>
          <a:schemeClr val="tx1"/>
        </a:solidFill>
        <a:latin typeface="Verdana" pitchFamily="34" charset="0"/>
        <a:ea typeface="ＭＳ Ｐゴシック" charset="-128"/>
        <a:cs typeface="+mn-cs"/>
      </a:defRPr>
    </a:lvl8pPr>
    <a:lvl9pPr marL="3657600" algn="l" defTabSz="914400" rtl="0" eaLnBrk="1" latinLnBrk="0" hangingPunct="1">
      <a:defRPr kumimoji="1" kern="1200">
        <a:solidFill>
          <a:schemeClr val="tx1"/>
        </a:solidFill>
        <a:latin typeface="Verdana" pitchFamily="34" charset="0"/>
        <a:ea typeface="ＭＳ Ｐゴシック" charset="-128"/>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a:srgbClr val="4B6C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74" autoAdjust="0"/>
    <p:restoredTop sz="94660"/>
  </p:normalViewPr>
  <p:slideViewPr>
    <p:cSldViewPr>
      <p:cViewPr>
        <p:scale>
          <a:sx n="90" d="100"/>
          <a:sy n="90" d="100"/>
        </p:scale>
        <p:origin x="-1200" y="-72"/>
      </p:cViewPr>
      <p:guideLst>
        <p:guide orient="horz" pos="2880"/>
        <p:guide pos="216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handoutMaster" Target="handoutMasters/handout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512" cy="340792"/>
          </a:xfrm>
          <a:prstGeom prst="rect">
            <a:avLst/>
          </a:prstGeom>
        </p:spPr>
        <p:txBody>
          <a:bodyPr vert="horz" lIns="90562" tIns="45281" rIns="90562" bIns="4528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535" y="0"/>
            <a:ext cx="4306512" cy="340792"/>
          </a:xfrm>
          <a:prstGeom prst="rect">
            <a:avLst/>
          </a:prstGeom>
        </p:spPr>
        <p:txBody>
          <a:bodyPr vert="horz" lIns="90562" tIns="45281" rIns="90562" bIns="45281" rtlCol="0"/>
          <a:lstStyle>
            <a:lvl1pPr algn="r">
              <a:defRPr sz="1200"/>
            </a:lvl1pPr>
          </a:lstStyle>
          <a:p>
            <a:fld id="{69A56C0E-C77C-41D4-AA5E-6E1BBD38A2A0}" type="datetimeFigureOut">
              <a:rPr kumimoji="1" lang="ja-JP" altLang="en-US" smtClean="0"/>
              <a:t>2017/9/22</a:t>
            </a:fld>
            <a:endParaRPr kumimoji="1" lang="ja-JP" altLang="en-US"/>
          </a:p>
        </p:txBody>
      </p:sp>
      <p:sp>
        <p:nvSpPr>
          <p:cNvPr id="4" name="フッター プレースホルダー 3"/>
          <p:cNvSpPr>
            <a:spLocks noGrp="1"/>
          </p:cNvSpPr>
          <p:nvPr>
            <p:ph type="ftr" sz="quarter" idx="2"/>
          </p:nvPr>
        </p:nvSpPr>
        <p:spPr>
          <a:xfrm>
            <a:off x="0" y="6466409"/>
            <a:ext cx="4306512" cy="340792"/>
          </a:xfrm>
          <a:prstGeom prst="rect">
            <a:avLst/>
          </a:prstGeom>
        </p:spPr>
        <p:txBody>
          <a:bodyPr vert="horz" lIns="90562" tIns="45281" rIns="90562" bIns="4528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535" y="6466409"/>
            <a:ext cx="4306512" cy="340792"/>
          </a:xfrm>
          <a:prstGeom prst="rect">
            <a:avLst/>
          </a:prstGeom>
        </p:spPr>
        <p:txBody>
          <a:bodyPr vert="horz" lIns="90562" tIns="45281" rIns="90562" bIns="45281" rtlCol="0" anchor="b"/>
          <a:lstStyle>
            <a:lvl1pPr algn="r">
              <a:defRPr sz="1200"/>
            </a:lvl1pPr>
          </a:lstStyle>
          <a:p>
            <a:fld id="{EAC5B969-51C1-4CB4-809D-BAABF42A1AF2}" type="slidenum">
              <a:rPr kumimoji="1" lang="ja-JP" altLang="en-US" smtClean="0"/>
              <a:t>‹#›</a:t>
            </a:fld>
            <a:endParaRPr kumimoji="1" lang="ja-JP" altLang="en-US"/>
          </a:p>
        </p:txBody>
      </p:sp>
    </p:spTree>
    <p:extLst>
      <p:ext uri="{BB962C8B-B14F-4D97-AF65-F5344CB8AC3E}">
        <p14:creationId xmlns:p14="http://schemas.microsoft.com/office/powerpoint/2010/main" val="946587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wrap="square" lIns="95688" tIns="47844" rIns="95688" bIns="47844" numCol="1" anchor="t" anchorCtr="0" compatLnSpc="1">
            <a:prstTxWarp prst="textNoShape">
              <a:avLst/>
            </a:prstTxWarp>
          </a:bodyPr>
          <a:lstStyle>
            <a:lvl1pPr eaLnBrk="0" hangingPunct="0">
              <a:defRPr sz="1300"/>
            </a:lvl1pPr>
          </a:lstStyle>
          <a:p>
            <a:endParaRPr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wrap="square" lIns="95688" tIns="47844" rIns="95688" bIns="47844" numCol="1" anchor="t" anchorCtr="0" compatLnSpc="1">
            <a:prstTxWarp prst="textNoShape">
              <a:avLst/>
            </a:prstTxWarp>
          </a:bodyPr>
          <a:lstStyle>
            <a:lvl1pPr algn="r" eaLnBrk="0" hangingPunct="0">
              <a:defRPr sz="1300"/>
            </a:lvl1pPr>
          </a:lstStyle>
          <a:p>
            <a:fld id="{BDDD72C2-3066-4BCD-AA8E-BCC25BED77E5}" type="datetimeFigureOut">
              <a:rPr lang="ja-JP" altLang="en-US"/>
              <a:pPr/>
              <a:t>2017/9/22</a:t>
            </a:fld>
            <a:endParaRPr lang="ja-JP" altLang="en-US"/>
          </a:p>
        </p:txBody>
      </p:sp>
      <p:sp>
        <p:nvSpPr>
          <p:cNvPr id="4" name="スライド イメージ プレースホルダ 3"/>
          <p:cNvSpPr>
            <a:spLocks noGrp="1" noRot="1" noChangeAspect="1"/>
          </p:cNvSpPr>
          <p:nvPr>
            <p:ph type="sldImg" idx="2"/>
          </p:nvPr>
        </p:nvSpPr>
        <p:spPr>
          <a:xfrm>
            <a:off x="4011613" y="509588"/>
            <a:ext cx="1916112" cy="2552700"/>
          </a:xfrm>
          <a:prstGeom prst="rect">
            <a:avLst/>
          </a:prstGeom>
          <a:noFill/>
          <a:ln w="12700">
            <a:solidFill>
              <a:prstClr val="black"/>
            </a:solidFill>
          </a:ln>
        </p:spPr>
        <p:txBody>
          <a:bodyPr vert="horz" lIns="95688" tIns="47844" rIns="95688" bIns="47844" rtlCol="0" anchor="ctr"/>
          <a:lstStyle/>
          <a:p>
            <a:pPr lvl="0"/>
            <a:endParaRPr lang="ja-JP" altLang="en-US" noProof="0"/>
          </a:p>
        </p:txBody>
      </p:sp>
      <p:sp>
        <p:nvSpPr>
          <p:cNvPr id="5" name="ノート プレースホルダ 4"/>
          <p:cNvSpPr>
            <a:spLocks noGrp="1"/>
          </p:cNvSpPr>
          <p:nvPr>
            <p:ph type="body" sz="quarter" idx="3"/>
          </p:nvPr>
        </p:nvSpPr>
        <p:spPr>
          <a:xfrm>
            <a:off x="993935" y="3233421"/>
            <a:ext cx="7951469" cy="3063240"/>
          </a:xfrm>
          <a:prstGeom prst="rect">
            <a:avLst/>
          </a:prstGeom>
        </p:spPr>
        <p:txBody>
          <a:bodyPr vert="horz" wrap="square" lIns="95688" tIns="47844" rIns="95688" bIns="47844" numCol="1" anchor="t" anchorCtr="0" compatLnSpc="1">
            <a:prstTxWarp prst="textNoShape">
              <a:avLst/>
            </a:prstTxWarp>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wrap="square" lIns="95688" tIns="47844" rIns="95688" bIns="47844" numCol="1" anchor="b" anchorCtr="0" compatLnSpc="1">
            <a:prstTxWarp prst="textNoShape">
              <a:avLst/>
            </a:prstTxWarp>
          </a:bodyPr>
          <a:lstStyle>
            <a:lvl1pPr eaLnBrk="0" hangingPunct="0">
              <a:defRPr sz="1300"/>
            </a:lvl1pPr>
          </a:lstStyle>
          <a:p>
            <a:endParaRPr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wrap="square" lIns="95688" tIns="47844" rIns="95688" bIns="47844" numCol="1" anchor="b" anchorCtr="0" compatLnSpc="1">
            <a:prstTxWarp prst="textNoShape">
              <a:avLst/>
            </a:prstTxWarp>
          </a:bodyPr>
          <a:lstStyle>
            <a:lvl1pPr algn="r" eaLnBrk="0" hangingPunct="0">
              <a:defRPr sz="1300"/>
            </a:lvl1pPr>
          </a:lstStyle>
          <a:p>
            <a:fld id="{4F7679E0-6E91-4122-A3B4-A0C23B513DFC}" type="slidenum">
              <a:rPr lang="ja-JP" altLang="en-US"/>
              <a:pPr/>
              <a:t>‹#›</a:t>
            </a:fld>
            <a:endParaRPr lang="ja-JP" altLang="en-US"/>
          </a:p>
        </p:txBody>
      </p:sp>
    </p:spTree>
    <p:extLst>
      <p:ext uri="{BB962C8B-B14F-4D97-AF65-F5344CB8AC3E}">
        <p14:creationId xmlns:p14="http://schemas.microsoft.com/office/powerpoint/2010/main" val="1100000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スライド イメージ プレースホルダ 1"/>
          <p:cNvSpPr>
            <a:spLocks noGrp="1" noRot="1" noChangeAspect="1" noTextEdit="1"/>
          </p:cNvSpPr>
          <p:nvPr>
            <p:ph type="sldImg"/>
          </p:nvPr>
        </p:nvSpPr>
        <p:spPr bwMode="auto">
          <a:xfrm>
            <a:off x="4011613" y="509588"/>
            <a:ext cx="1916112" cy="2552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ja-JP" altLang="en-US">
              <a:latin typeface="ＭＳ Ｐゴシック" charset="-128"/>
            </a:endParaRPr>
          </a:p>
        </p:txBody>
      </p:sp>
      <p:sp>
        <p:nvSpPr>
          <p:cNvPr id="5124" name="スライド番号プレースホルダ 3"/>
          <p:cNvSpPr>
            <a:spLocks noGrp="1"/>
          </p:cNvSpPr>
          <p:nvPr>
            <p:ph type="sldNum" sz="quarter" idx="5"/>
          </p:nvPr>
        </p:nvSpPr>
        <p:spPr bwMode="auto">
          <a:ln>
            <a:miter lim="800000"/>
            <a:headEnd/>
            <a:tailEnd/>
          </a:ln>
        </p:spPr>
        <p:txBody>
          <a:bodyPr/>
          <a:lstStyle>
            <a:lvl1pPr eaLnBrk="0" hangingPunct="0">
              <a:defRPr kumimoji="1">
                <a:solidFill>
                  <a:schemeClr val="tx1"/>
                </a:solidFill>
                <a:latin typeface="Verdana" pitchFamily="34" charset="0"/>
                <a:ea typeface="ＭＳ Ｐゴシック" charset="-128"/>
              </a:defRPr>
            </a:lvl1pPr>
            <a:lvl2pPr marL="777465" indent="-299025" eaLnBrk="0" hangingPunct="0">
              <a:defRPr kumimoji="1">
                <a:solidFill>
                  <a:schemeClr val="tx1"/>
                </a:solidFill>
                <a:latin typeface="Verdana" pitchFamily="34" charset="0"/>
                <a:ea typeface="ＭＳ Ｐゴシック" charset="-128"/>
              </a:defRPr>
            </a:lvl2pPr>
            <a:lvl3pPr marL="1196100" indent="-239220" eaLnBrk="0" hangingPunct="0">
              <a:defRPr kumimoji="1">
                <a:solidFill>
                  <a:schemeClr val="tx1"/>
                </a:solidFill>
                <a:latin typeface="Verdana" pitchFamily="34" charset="0"/>
                <a:ea typeface="ＭＳ Ｐゴシック" charset="-128"/>
              </a:defRPr>
            </a:lvl3pPr>
            <a:lvl4pPr marL="1674540" indent="-239220" eaLnBrk="0" hangingPunct="0">
              <a:defRPr kumimoji="1">
                <a:solidFill>
                  <a:schemeClr val="tx1"/>
                </a:solidFill>
                <a:latin typeface="Verdana" pitchFamily="34" charset="0"/>
                <a:ea typeface="ＭＳ Ｐゴシック" charset="-128"/>
              </a:defRPr>
            </a:lvl4pPr>
            <a:lvl5pPr marL="2152980" indent="-239220" eaLnBrk="0" hangingPunct="0">
              <a:defRPr kumimoji="1">
                <a:solidFill>
                  <a:schemeClr val="tx1"/>
                </a:solidFill>
                <a:latin typeface="Verdana" pitchFamily="34" charset="0"/>
                <a:ea typeface="ＭＳ Ｐゴシック" charset="-128"/>
              </a:defRPr>
            </a:lvl5pPr>
            <a:lvl6pPr marL="2631420" indent="-239220" eaLnBrk="0" fontAlgn="base" hangingPunct="0">
              <a:spcBef>
                <a:spcPct val="0"/>
              </a:spcBef>
              <a:spcAft>
                <a:spcPct val="0"/>
              </a:spcAft>
              <a:defRPr kumimoji="1">
                <a:solidFill>
                  <a:schemeClr val="tx1"/>
                </a:solidFill>
                <a:latin typeface="Verdana" pitchFamily="34" charset="0"/>
                <a:ea typeface="ＭＳ Ｐゴシック" charset="-128"/>
              </a:defRPr>
            </a:lvl6pPr>
            <a:lvl7pPr marL="3109860" indent="-239220" eaLnBrk="0" fontAlgn="base" hangingPunct="0">
              <a:spcBef>
                <a:spcPct val="0"/>
              </a:spcBef>
              <a:spcAft>
                <a:spcPct val="0"/>
              </a:spcAft>
              <a:defRPr kumimoji="1">
                <a:solidFill>
                  <a:schemeClr val="tx1"/>
                </a:solidFill>
                <a:latin typeface="Verdana" pitchFamily="34" charset="0"/>
                <a:ea typeface="ＭＳ Ｐゴシック" charset="-128"/>
              </a:defRPr>
            </a:lvl7pPr>
            <a:lvl8pPr marL="3588299" indent="-239220" eaLnBrk="0" fontAlgn="base" hangingPunct="0">
              <a:spcBef>
                <a:spcPct val="0"/>
              </a:spcBef>
              <a:spcAft>
                <a:spcPct val="0"/>
              </a:spcAft>
              <a:defRPr kumimoji="1">
                <a:solidFill>
                  <a:schemeClr val="tx1"/>
                </a:solidFill>
                <a:latin typeface="Verdana" pitchFamily="34" charset="0"/>
                <a:ea typeface="ＭＳ Ｐゴシック" charset="-128"/>
              </a:defRPr>
            </a:lvl8pPr>
            <a:lvl9pPr marL="4066740" indent="-239220" eaLnBrk="0" fontAlgn="base" hangingPunct="0">
              <a:spcBef>
                <a:spcPct val="0"/>
              </a:spcBef>
              <a:spcAft>
                <a:spcPct val="0"/>
              </a:spcAft>
              <a:defRPr kumimoji="1">
                <a:solidFill>
                  <a:schemeClr val="tx1"/>
                </a:solidFill>
                <a:latin typeface="Verdana" pitchFamily="34" charset="0"/>
                <a:ea typeface="ＭＳ Ｐゴシック" charset="-128"/>
              </a:defRPr>
            </a:lvl9pPr>
          </a:lstStyle>
          <a:p>
            <a:fld id="{06EC8F46-1704-44FE-AFC5-83761C45B97D}" type="slidenum">
              <a:rPr lang="ja-JP" altLang="en-US"/>
              <a:pPr/>
              <a:t>1</a:t>
            </a:fld>
            <a:endParaRPr lang="ja-JP" altLang="en-US"/>
          </a:p>
        </p:txBody>
      </p:sp>
    </p:spTree>
    <p:extLst>
      <p:ext uri="{BB962C8B-B14F-4D97-AF65-F5344CB8AC3E}">
        <p14:creationId xmlns:p14="http://schemas.microsoft.com/office/powerpoint/2010/main" val="863427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49"/>
          <p:cNvGrpSpPr>
            <a:grpSpLocks/>
          </p:cNvGrpSpPr>
          <p:nvPr/>
        </p:nvGrpSpPr>
        <p:grpSpPr bwMode="auto">
          <a:xfrm>
            <a:off x="1" y="0"/>
            <a:ext cx="6604397" cy="9144000"/>
            <a:chOff x="0" y="0"/>
            <a:chExt cx="5547" cy="4320"/>
          </a:xfrm>
        </p:grpSpPr>
        <p:grpSp>
          <p:nvGrpSpPr>
            <p:cNvPr id="5" name="Group 3"/>
            <p:cNvGrpSpPr>
              <a:grpSpLocks/>
            </p:cNvGrpSpPr>
            <p:nvPr/>
          </p:nvGrpSpPr>
          <p:grpSpPr bwMode="auto">
            <a:xfrm rot="-215207">
              <a:off x="3692" y="232"/>
              <a:ext cx="1856" cy="3627"/>
              <a:chOff x="3010" y="776"/>
              <a:chExt cx="1856" cy="3627"/>
            </a:xfrm>
          </p:grpSpPr>
          <p:sp>
            <p:nvSpPr>
              <p:cNvPr id="39" name="Freeform 4"/>
              <p:cNvSpPr>
                <a:spLocks/>
              </p:cNvSpPr>
              <p:nvPr/>
            </p:nvSpPr>
            <p:spPr bwMode="ltGray">
              <a:xfrm rot="12185230" flipV="1">
                <a:off x="3533" y="775"/>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pPr eaLnBrk="0" hangingPunct="0"/>
                <a:endParaRPr kumimoji="0" lang="ja-JP" altLang="en-US"/>
              </a:p>
            </p:txBody>
          </p:sp>
          <p:sp>
            <p:nvSpPr>
              <p:cNvPr id="40" name="Freeform 5"/>
              <p:cNvSpPr>
                <a:spLocks/>
              </p:cNvSpPr>
              <p:nvPr/>
            </p:nvSpPr>
            <p:spPr bwMode="ltGray">
              <a:xfrm rot="12185230" flipV="1">
                <a:off x="4028" y="1799"/>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pPr eaLnBrk="0" hangingPunct="0"/>
                <a:endParaRPr kumimoji="0" lang="ja-JP" altLang="en-US"/>
              </a:p>
            </p:txBody>
          </p:sp>
          <p:sp>
            <p:nvSpPr>
              <p:cNvPr id="41" name="Freeform 6"/>
              <p:cNvSpPr>
                <a:spLocks/>
              </p:cNvSpPr>
              <p:nvPr/>
            </p:nvSpPr>
            <p:spPr bwMode="ltGray">
              <a:xfrm rot="12185230" flipV="1">
                <a:off x="3636" y="2164"/>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pPr eaLnBrk="0" hangingPunct="0"/>
                <a:endParaRPr kumimoji="0" lang="ja-JP" altLang="en-US"/>
              </a:p>
            </p:txBody>
          </p:sp>
          <p:sp>
            <p:nvSpPr>
              <p:cNvPr id="42" name="Freeform 7"/>
              <p:cNvSpPr>
                <a:spLocks/>
              </p:cNvSpPr>
              <p:nvPr/>
            </p:nvSpPr>
            <p:spPr bwMode="ltGray">
              <a:xfrm rot="12185230" flipV="1">
                <a:off x="3977" y="974"/>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pPr eaLnBrk="0" hangingPunct="0"/>
                <a:endParaRPr kumimoji="0" lang="ja-JP" altLang="en-US"/>
              </a:p>
            </p:txBody>
          </p:sp>
          <p:sp>
            <p:nvSpPr>
              <p:cNvPr id="43" name="Freeform 8"/>
              <p:cNvSpPr>
                <a:spLocks/>
              </p:cNvSpPr>
              <p:nvPr/>
            </p:nvSpPr>
            <p:spPr bwMode="ltGray">
              <a:xfrm rot="12185230" flipV="1">
                <a:off x="3842"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pPr eaLnBrk="0" hangingPunct="0"/>
                <a:endParaRPr kumimoji="0" lang="ja-JP" altLang="en-US"/>
              </a:p>
            </p:txBody>
          </p:sp>
          <p:sp>
            <p:nvSpPr>
              <p:cNvPr id="44" name="Freeform 9"/>
              <p:cNvSpPr>
                <a:spLocks/>
              </p:cNvSpPr>
              <p:nvPr/>
            </p:nvSpPr>
            <p:spPr bwMode="ltGray">
              <a:xfrm rot="12185230" flipV="1">
                <a:off x="3892" y="1325"/>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pPr eaLnBrk="0" hangingPunct="0"/>
                <a:endParaRPr kumimoji="0" lang="ja-JP" altLang="en-US"/>
              </a:p>
            </p:txBody>
          </p:sp>
          <p:sp>
            <p:nvSpPr>
              <p:cNvPr id="45" name="Freeform 10"/>
              <p:cNvSpPr>
                <a:spLocks/>
              </p:cNvSpPr>
              <p:nvPr/>
            </p:nvSpPr>
            <p:spPr bwMode="ltGray">
              <a:xfrm rot="12185230" flipV="1">
                <a:off x="3009"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pPr eaLnBrk="0" hangingPunct="0"/>
                <a:endParaRPr kumimoji="0" lang="ja-JP" altLang="en-US"/>
              </a:p>
            </p:txBody>
          </p:sp>
        </p:grpSp>
        <p:sp>
          <p:nvSpPr>
            <p:cNvPr id="6" name="Freeform 11"/>
            <p:cNvSpPr>
              <a:spLocks/>
            </p:cNvSpPr>
            <p:nvPr/>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pPr eaLnBrk="0" hangingPunct="0"/>
              <a:endParaRPr kumimoji="0" lang="ja-JP" altLang="en-US"/>
            </a:p>
          </p:txBody>
        </p:sp>
        <p:sp>
          <p:nvSpPr>
            <p:cNvPr id="7" name="Freeform 12"/>
            <p:cNvSpPr>
              <a:spLocks/>
            </p:cNvSpPr>
            <p:nvPr/>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pPr eaLnBrk="0" hangingPunct="0"/>
              <a:endParaRPr kumimoji="0" lang="ja-JP" altLang="en-US"/>
            </a:p>
          </p:txBody>
        </p:sp>
        <p:sp>
          <p:nvSpPr>
            <p:cNvPr id="8" name="Freeform 13"/>
            <p:cNvSpPr>
              <a:spLocks/>
            </p:cNvSpPr>
            <p:nvPr/>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pPr eaLnBrk="0" hangingPunct="0"/>
              <a:endParaRPr kumimoji="0" lang="ja-JP" altLang="en-US"/>
            </a:p>
          </p:txBody>
        </p:sp>
        <p:sp>
          <p:nvSpPr>
            <p:cNvPr id="9" name="Freeform 14"/>
            <p:cNvSpPr>
              <a:spLocks/>
            </p:cNvSpPr>
            <p:nvPr/>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pPr eaLnBrk="0" hangingPunct="0"/>
              <a:endParaRPr kumimoji="0" lang="ja-JP" altLang="en-US"/>
            </a:p>
          </p:txBody>
        </p:sp>
        <p:sp>
          <p:nvSpPr>
            <p:cNvPr id="10" name="Freeform 15"/>
            <p:cNvSpPr>
              <a:spLocks/>
            </p:cNvSpPr>
            <p:nvPr/>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pPr eaLnBrk="0" hangingPunct="0"/>
              <a:endParaRPr kumimoji="0" lang="ja-JP" altLang="en-US"/>
            </a:p>
          </p:txBody>
        </p:sp>
        <p:sp>
          <p:nvSpPr>
            <p:cNvPr id="11" name="Freeform 16"/>
            <p:cNvSpPr>
              <a:spLocks/>
            </p:cNvSpPr>
            <p:nvPr/>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pPr eaLnBrk="0" hangingPunct="0"/>
              <a:endParaRPr kumimoji="0" lang="ja-JP" altLang="en-US"/>
            </a:p>
          </p:txBody>
        </p:sp>
        <p:grpSp>
          <p:nvGrpSpPr>
            <p:cNvPr id="12" name="Group 17"/>
            <p:cNvGrpSpPr>
              <a:grpSpLocks/>
            </p:cNvGrpSpPr>
            <p:nvPr/>
          </p:nvGrpSpPr>
          <p:grpSpPr bwMode="auto">
            <a:xfrm rot="3220060">
              <a:off x="2636" y="751"/>
              <a:ext cx="569" cy="636"/>
              <a:chOff x="1727" y="866"/>
              <a:chExt cx="129" cy="157"/>
            </a:xfrm>
          </p:grpSpPr>
          <p:sp>
            <p:nvSpPr>
              <p:cNvPr id="36" name="Freeform 18"/>
              <p:cNvSpPr>
                <a:spLocks/>
              </p:cNvSpPr>
              <p:nvPr/>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eaLnBrk="0" hangingPunct="0"/>
                <a:endParaRPr kumimoji="0" lang="ja-JP" altLang="en-US"/>
              </a:p>
            </p:txBody>
          </p:sp>
          <p:sp>
            <p:nvSpPr>
              <p:cNvPr id="37" name="Freeform 19"/>
              <p:cNvSpPr>
                <a:spLocks/>
              </p:cNvSpPr>
              <p:nvPr/>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eaLnBrk="0" hangingPunct="0"/>
                <a:endParaRPr kumimoji="0" lang="ja-JP" altLang="en-US"/>
              </a:p>
            </p:txBody>
          </p:sp>
          <p:sp>
            <p:nvSpPr>
              <p:cNvPr id="38" name="Freeform 20"/>
              <p:cNvSpPr>
                <a:spLocks/>
              </p:cNvSpPr>
              <p:nvPr/>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eaLnBrk="0" hangingPunct="0"/>
                <a:endParaRPr kumimoji="0" lang="ja-JP" altLang="en-US"/>
              </a:p>
            </p:txBody>
          </p:sp>
        </p:grpSp>
        <p:grpSp>
          <p:nvGrpSpPr>
            <p:cNvPr id="13" name="Group 21"/>
            <p:cNvGrpSpPr>
              <a:grpSpLocks/>
            </p:cNvGrpSpPr>
            <p:nvPr/>
          </p:nvGrpSpPr>
          <p:grpSpPr bwMode="auto">
            <a:xfrm rot="-6691250">
              <a:off x="3641" y="125"/>
              <a:ext cx="356" cy="608"/>
              <a:chOff x="1729" y="866"/>
              <a:chExt cx="129" cy="157"/>
            </a:xfrm>
          </p:grpSpPr>
          <p:sp>
            <p:nvSpPr>
              <p:cNvPr id="33" name="Freeform 22"/>
              <p:cNvSpPr>
                <a:spLocks/>
              </p:cNvSpPr>
              <p:nvPr/>
            </p:nvSpPr>
            <p:spPr bwMode="ltGray">
              <a:xfrm>
                <a:off x="1730"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eaLnBrk="0" hangingPunct="0"/>
                <a:endParaRPr kumimoji="0" lang="ja-JP" altLang="en-US"/>
              </a:p>
            </p:txBody>
          </p:sp>
          <p:sp>
            <p:nvSpPr>
              <p:cNvPr id="34" name="Freeform 23"/>
              <p:cNvSpPr>
                <a:spLocks/>
              </p:cNvSpPr>
              <p:nvPr/>
            </p:nvSpPr>
            <p:spPr bwMode="ltGray">
              <a:xfrm>
                <a:off x="1789"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eaLnBrk="0" hangingPunct="0"/>
                <a:endParaRPr kumimoji="0" lang="ja-JP" altLang="en-US"/>
              </a:p>
            </p:txBody>
          </p:sp>
          <p:sp>
            <p:nvSpPr>
              <p:cNvPr id="35" name="Freeform 24"/>
              <p:cNvSpPr>
                <a:spLocks/>
              </p:cNvSpPr>
              <p:nvPr/>
            </p:nvSpPr>
            <p:spPr bwMode="ltGray">
              <a:xfrm>
                <a:off x="1773"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eaLnBrk="0" hangingPunct="0"/>
                <a:endParaRPr kumimoji="0" lang="ja-JP" altLang="en-US"/>
              </a:p>
            </p:txBody>
          </p:sp>
        </p:grpSp>
        <p:grpSp>
          <p:nvGrpSpPr>
            <p:cNvPr id="14" name="Group 25"/>
            <p:cNvGrpSpPr>
              <a:grpSpLocks/>
            </p:cNvGrpSpPr>
            <p:nvPr/>
          </p:nvGrpSpPr>
          <p:grpSpPr bwMode="auto">
            <a:xfrm rot="8524840">
              <a:off x="677" y="3307"/>
              <a:ext cx="500" cy="500"/>
              <a:chOff x="1727" y="868"/>
              <a:chExt cx="129" cy="156"/>
            </a:xfrm>
          </p:grpSpPr>
          <p:sp>
            <p:nvSpPr>
              <p:cNvPr id="30" name="Freeform 26"/>
              <p:cNvSpPr>
                <a:spLocks/>
              </p:cNvSpPr>
              <p:nvPr/>
            </p:nvSpPr>
            <p:spPr bwMode="ltGray">
              <a:xfrm>
                <a:off x="1727" y="869"/>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eaLnBrk="0" hangingPunct="0"/>
                <a:endParaRPr kumimoji="0" lang="ja-JP" altLang="en-US"/>
              </a:p>
            </p:txBody>
          </p:sp>
          <p:sp>
            <p:nvSpPr>
              <p:cNvPr id="31" name="Freeform 27"/>
              <p:cNvSpPr>
                <a:spLocks/>
              </p:cNvSpPr>
              <p:nvPr/>
            </p:nvSpPr>
            <p:spPr bwMode="ltGray">
              <a:xfrm>
                <a:off x="1786" y="897"/>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eaLnBrk="0" hangingPunct="0"/>
                <a:endParaRPr kumimoji="0" lang="ja-JP" altLang="en-US"/>
              </a:p>
            </p:txBody>
          </p:sp>
          <p:sp>
            <p:nvSpPr>
              <p:cNvPr id="32" name="Freeform 28"/>
              <p:cNvSpPr>
                <a:spLocks/>
              </p:cNvSpPr>
              <p:nvPr/>
            </p:nvSpPr>
            <p:spPr bwMode="ltGray">
              <a:xfrm>
                <a:off x="1772" y="1000"/>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eaLnBrk="0" hangingPunct="0"/>
                <a:endParaRPr kumimoji="0" lang="ja-JP" altLang="en-US"/>
              </a:p>
            </p:txBody>
          </p:sp>
        </p:grpSp>
        <p:grpSp>
          <p:nvGrpSpPr>
            <p:cNvPr id="15" name="Group 29"/>
            <p:cNvGrpSpPr>
              <a:grpSpLocks/>
            </p:cNvGrpSpPr>
            <p:nvPr/>
          </p:nvGrpSpPr>
          <p:grpSpPr bwMode="auto">
            <a:xfrm rot="4106450" flipH="1">
              <a:off x="404" y="268"/>
              <a:ext cx="708" cy="891"/>
              <a:chOff x="1727" y="866"/>
              <a:chExt cx="129" cy="157"/>
            </a:xfrm>
          </p:grpSpPr>
          <p:sp>
            <p:nvSpPr>
              <p:cNvPr id="27" name="Freeform 30"/>
              <p:cNvSpPr>
                <a:spLocks/>
              </p:cNvSpPr>
              <p:nvPr/>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eaLnBrk="0" hangingPunct="0"/>
                <a:endParaRPr kumimoji="0" lang="ja-JP" altLang="en-US"/>
              </a:p>
            </p:txBody>
          </p:sp>
          <p:sp>
            <p:nvSpPr>
              <p:cNvPr id="28" name="Freeform 31"/>
              <p:cNvSpPr>
                <a:spLocks/>
              </p:cNvSpPr>
              <p:nvPr/>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eaLnBrk="0" hangingPunct="0"/>
                <a:endParaRPr kumimoji="0" lang="ja-JP" altLang="en-US"/>
              </a:p>
            </p:txBody>
          </p:sp>
          <p:sp>
            <p:nvSpPr>
              <p:cNvPr id="29" name="Freeform 32"/>
              <p:cNvSpPr>
                <a:spLocks/>
              </p:cNvSpPr>
              <p:nvPr/>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eaLnBrk="0" hangingPunct="0"/>
                <a:endParaRPr kumimoji="0" lang="ja-JP" altLang="en-US"/>
              </a:p>
            </p:txBody>
          </p:sp>
        </p:grpSp>
        <p:grpSp>
          <p:nvGrpSpPr>
            <p:cNvPr id="16" name="Group 33"/>
            <p:cNvGrpSpPr>
              <a:grpSpLocks/>
            </p:cNvGrpSpPr>
            <p:nvPr/>
          </p:nvGrpSpPr>
          <p:grpSpPr bwMode="auto">
            <a:xfrm rot="10015322" flipH="1">
              <a:off x="4618" y="2392"/>
              <a:ext cx="708" cy="891"/>
              <a:chOff x="1727" y="866"/>
              <a:chExt cx="129" cy="157"/>
            </a:xfrm>
          </p:grpSpPr>
          <p:sp>
            <p:nvSpPr>
              <p:cNvPr id="24" name="Freeform 34"/>
              <p:cNvSpPr>
                <a:spLocks/>
              </p:cNvSpPr>
              <p:nvPr/>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eaLnBrk="0" hangingPunct="0"/>
                <a:endParaRPr kumimoji="0" lang="ja-JP" altLang="en-US"/>
              </a:p>
            </p:txBody>
          </p:sp>
          <p:sp>
            <p:nvSpPr>
              <p:cNvPr id="25" name="Freeform 35"/>
              <p:cNvSpPr>
                <a:spLocks/>
              </p:cNvSpPr>
              <p:nvPr/>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eaLnBrk="0" hangingPunct="0"/>
                <a:endParaRPr kumimoji="0" lang="ja-JP" altLang="en-US"/>
              </a:p>
            </p:txBody>
          </p:sp>
          <p:sp>
            <p:nvSpPr>
              <p:cNvPr id="26" name="Freeform 36"/>
              <p:cNvSpPr>
                <a:spLocks/>
              </p:cNvSpPr>
              <p:nvPr/>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eaLnBrk="0" hangingPunct="0"/>
                <a:endParaRPr kumimoji="0" lang="ja-JP" altLang="en-US"/>
              </a:p>
            </p:txBody>
          </p:sp>
        </p:grpSp>
        <p:sp>
          <p:nvSpPr>
            <p:cNvPr id="17" name="Freeform 37"/>
            <p:cNvSpPr>
              <a:spLocks/>
            </p:cNvSpPr>
            <p:nvPr/>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pPr eaLnBrk="0" hangingPunct="0"/>
              <a:endParaRPr kumimoji="0" lang="ja-JP" altLang="en-US"/>
            </a:p>
          </p:txBody>
        </p:sp>
        <p:sp>
          <p:nvSpPr>
            <p:cNvPr id="18" name="Freeform 38"/>
            <p:cNvSpPr>
              <a:spLocks/>
            </p:cNvSpPr>
            <p:nvPr/>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eaLnBrk="0" hangingPunct="0"/>
              <a:endParaRPr kumimoji="0" lang="ja-JP" altLang="en-US"/>
            </a:p>
          </p:txBody>
        </p:sp>
        <p:sp>
          <p:nvSpPr>
            <p:cNvPr id="19" name="Freeform 39"/>
            <p:cNvSpPr>
              <a:spLocks/>
            </p:cNvSpPr>
            <p:nvPr/>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eaLnBrk="0" hangingPunct="0"/>
              <a:endParaRPr kumimoji="0" lang="ja-JP" altLang="en-US"/>
            </a:p>
          </p:txBody>
        </p:sp>
        <p:sp>
          <p:nvSpPr>
            <p:cNvPr id="20" name="Freeform 40"/>
            <p:cNvSpPr>
              <a:spLocks/>
            </p:cNvSpPr>
            <p:nvPr/>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eaLnBrk="0" hangingPunct="0"/>
              <a:endParaRPr kumimoji="0" lang="ja-JP" altLang="en-US"/>
            </a:p>
          </p:txBody>
        </p:sp>
        <p:sp>
          <p:nvSpPr>
            <p:cNvPr id="21" name="Freeform 41"/>
            <p:cNvSpPr>
              <a:spLocks/>
            </p:cNvSpPr>
            <p:nvPr/>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pPr eaLnBrk="0" hangingPunct="0"/>
              <a:endParaRPr kumimoji="0" lang="ja-JP" altLang="en-US"/>
            </a:p>
          </p:txBody>
        </p:sp>
        <p:sp>
          <p:nvSpPr>
            <p:cNvPr id="22" name="Freeform 42"/>
            <p:cNvSpPr>
              <a:spLocks/>
            </p:cNvSpPr>
            <p:nvPr/>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pPr eaLnBrk="0" hangingPunct="0"/>
              <a:endParaRPr kumimoji="0" lang="ja-JP" altLang="en-US"/>
            </a:p>
          </p:txBody>
        </p:sp>
        <p:sp>
          <p:nvSpPr>
            <p:cNvPr id="23" name="Freeform 43"/>
            <p:cNvSpPr>
              <a:spLocks/>
            </p:cNvSpPr>
            <p:nvPr/>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pPr eaLnBrk="0" hangingPunct="0"/>
              <a:endParaRPr kumimoji="0" lang="ja-JP" altLang="en-US"/>
            </a:p>
          </p:txBody>
        </p:sp>
      </p:grpSp>
      <p:sp>
        <p:nvSpPr>
          <p:cNvPr id="47151" name="Rectangle 47"/>
          <p:cNvSpPr>
            <a:spLocks noGrp="1" noChangeArrowheads="1"/>
          </p:cNvSpPr>
          <p:nvPr>
            <p:ph type="ctrTitle"/>
          </p:nvPr>
        </p:nvSpPr>
        <p:spPr>
          <a:xfrm>
            <a:off x="1841898" y="795867"/>
            <a:ext cx="4644628" cy="4775200"/>
          </a:xfrm>
        </p:spPr>
        <p:txBody>
          <a:bodyPr/>
          <a:lstStyle>
            <a:lvl1pPr>
              <a:defRPr sz="3900" b="1"/>
            </a:lvl1pPr>
          </a:lstStyle>
          <a:p>
            <a:r>
              <a:rPr lang="ja-JP" altLang="en-US"/>
              <a:t>マスター タイトルの書式設定</a:t>
            </a:r>
          </a:p>
        </p:txBody>
      </p:sp>
      <p:sp>
        <p:nvSpPr>
          <p:cNvPr id="47152" name="Rectangle 48"/>
          <p:cNvSpPr>
            <a:spLocks noGrp="1" noChangeArrowheads="1"/>
          </p:cNvSpPr>
          <p:nvPr>
            <p:ph type="subTitle" idx="1"/>
          </p:nvPr>
        </p:nvSpPr>
        <p:spPr>
          <a:xfrm>
            <a:off x="1866900" y="5706533"/>
            <a:ext cx="4610100" cy="1981200"/>
          </a:xfrm>
        </p:spPr>
        <p:txBody>
          <a:bodyPr/>
          <a:lstStyle>
            <a:lvl1pPr marL="0" indent="0" algn="ctr">
              <a:buFontTx/>
              <a:buNone/>
              <a:defRPr b="1">
                <a:effectLst>
                  <a:outerShdw blurRad="38100" dist="38100" dir="2700000" algn="tl">
                    <a:srgbClr val="C0C0C0"/>
                  </a:outerShdw>
                </a:effectLst>
              </a:defRPr>
            </a:lvl1pPr>
          </a:lstStyle>
          <a:p>
            <a:r>
              <a:rPr lang="ja-JP" altLang="en-US"/>
              <a:t>マスター サブタイトルの書式設定</a:t>
            </a:r>
          </a:p>
        </p:txBody>
      </p:sp>
      <p:sp>
        <p:nvSpPr>
          <p:cNvPr id="46" name="Rectangle 44"/>
          <p:cNvSpPr>
            <a:spLocks noGrp="1" noChangeArrowheads="1"/>
          </p:cNvSpPr>
          <p:nvPr>
            <p:ph type="dt" sz="half" idx="10"/>
          </p:nvPr>
        </p:nvSpPr>
        <p:spPr>
          <a:xfrm>
            <a:off x="342900" y="8331200"/>
            <a:ext cx="1600200" cy="609600"/>
          </a:xfrm>
        </p:spPr>
        <p:txBody>
          <a:bodyPr/>
          <a:lstStyle>
            <a:lvl1pPr>
              <a:defRPr/>
            </a:lvl1pPr>
          </a:lstStyle>
          <a:p>
            <a:endParaRPr lang="ja-JP" altLang="en-US"/>
          </a:p>
        </p:txBody>
      </p:sp>
      <p:sp>
        <p:nvSpPr>
          <p:cNvPr id="47" name="Rectangle 45"/>
          <p:cNvSpPr>
            <a:spLocks noGrp="1" noChangeArrowheads="1"/>
          </p:cNvSpPr>
          <p:nvPr>
            <p:ph type="ftr" sz="quarter" idx="11"/>
          </p:nvPr>
        </p:nvSpPr>
        <p:spPr/>
        <p:txBody>
          <a:bodyPr/>
          <a:lstStyle>
            <a:lvl1pPr>
              <a:defRPr/>
            </a:lvl1pPr>
          </a:lstStyle>
          <a:p>
            <a:endParaRPr lang="ja-JP" altLang="en-US"/>
          </a:p>
        </p:txBody>
      </p:sp>
      <p:sp>
        <p:nvSpPr>
          <p:cNvPr id="48" name="Rectangle 46"/>
          <p:cNvSpPr>
            <a:spLocks noGrp="1" noChangeArrowheads="1"/>
          </p:cNvSpPr>
          <p:nvPr>
            <p:ph type="sldNum" sz="quarter" idx="12"/>
          </p:nvPr>
        </p:nvSpPr>
        <p:spPr/>
        <p:txBody>
          <a:bodyPr/>
          <a:lstStyle>
            <a:lvl1pPr>
              <a:defRPr/>
            </a:lvl1pPr>
          </a:lstStyle>
          <a:p>
            <a:fld id="{ACB02FF1-E7DB-4E04-8467-4FE19732340D}" type="slidenum">
              <a:rPr lang="en-US" altLang="ja-JP"/>
              <a:pPr/>
              <a:t>‹#›</a:t>
            </a:fld>
            <a:endParaRPr lang="en-US" altLang="ja-JP"/>
          </a:p>
        </p:txBody>
      </p:sp>
    </p:spTree>
    <p:extLst>
      <p:ext uri="{BB962C8B-B14F-4D97-AF65-F5344CB8AC3E}">
        <p14:creationId xmlns:p14="http://schemas.microsoft.com/office/powerpoint/2010/main" val="669220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7"/>
          <p:cNvSpPr>
            <a:spLocks noGrp="1" noChangeArrowheads="1"/>
          </p:cNvSpPr>
          <p:nvPr>
            <p:ph type="dt" sz="half" idx="10"/>
          </p:nvPr>
        </p:nvSpPr>
        <p:spPr>
          <a:ln/>
        </p:spPr>
        <p:txBody>
          <a:bodyPr/>
          <a:lstStyle>
            <a:lvl1pPr>
              <a:defRPr/>
            </a:lvl1pPr>
          </a:lstStyle>
          <a:p>
            <a:endParaRPr lang="ja-JP" altLang="en-US"/>
          </a:p>
        </p:txBody>
      </p:sp>
      <p:sp>
        <p:nvSpPr>
          <p:cNvPr id="5" name="Rectangle 48"/>
          <p:cNvSpPr>
            <a:spLocks noGrp="1" noChangeArrowheads="1"/>
          </p:cNvSpPr>
          <p:nvPr>
            <p:ph type="ftr" sz="quarter" idx="11"/>
          </p:nvPr>
        </p:nvSpPr>
        <p:spPr>
          <a:ln/>
        </p:spPr>
        <p:txBody>
          <a:bodyPr/>
          <a:lstStyle>
            <a:lvl1pPr>
              <a:defRPr/>
            </a:lvl1pPr>
          </a:lstStyle>
          <a:p>
            <a:endParaRPr lang="ja-JP" altLang="en-US"/>
          </a:p>
        </p:txBody>
      </p:sp>
      <p:sp>
        <p:nvSpPr>
          <p:cNvPr id="6" name="Rectangle 49"/>
          <p:cNvSpPr>
            <a:spLocks noGrp="1" noChangeArrowheads="1"/>
          </p:cNvSpPr>
          <p:nvPr>
            <p:ph type="sldNum" sz="quarter" idx="12"/>
          </p:nvPr>
        </p:nvSpPr>
        <p:spPr>
          <a:ln/>
        </p:spPr>
        <p:txBody>
          <a:bodyPr/>
          <a:lstStyle>
            <a:lvl1pPr>
              <a:defRPr/>
            </a:lvl1pPr>
          </a:lstStyle>
          <a:p>
            <a:fld id="{3E33D042-D5EC-4152-A78F-40797A15C907}" type="slidenum">
              <a:rPr lang="en-US" altLang="ja-JP"/>
              <a:pPr/>
              <a:t>‹#›</a:t>
            </a:fld>
            <a:endParaRPr lang="en-US" altLang="ja-JP"/>
          </a:p>
        </p:txBody>
      </p:sp>
    </p:spTree>
    <p:extLst>
      <p:ext uri="{BB962C8B-B14F-4D97-AF65-F5344CB8AC3E}">
        <p14:creationId xmlns:p14="http://schemas.microsoft.com/office/powerpoint/2010/main" val="4139150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69669" y="137585"/>
            <a:ext cx="1545431" cy="7937500"/>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332185" y="137585"/>
            <a:ext cx="4523184" cy="79375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7"/>
          <p:cNvSpPr>
            <a:spLocks noGrp="1" noChangeArrowheads="1"/>
          </p:cNvSpPr>
          <p:nvPr>
            <p:ph type="dt" sz="half" idx="10"/>
          </p:nvPr>
        </p:nvSpPr>
        <p:spPr>
          <a:ln/>
        </p:spPr>
        <p:txBody>
          <a:bodyPr/>
          <a:lstStyle>
            <a:lvl1pPr>
              <a:defRPr/>
            </a:lvl1pPr>
          </a:lstStyle>
          <a:p>
            <a:endParaRPr lang="ja-JP" altLang="en-US"/>
          </a:p>
        </p:txBody>
      </p:sp>
      <p:sp>
        <p:nvSpPr>
          <p:cNvPr id="5" name="Rectangle 48"/>
          <p:cNvSpPr>
            <a:spLocks noGrp="1" noChangeArrowheads="1"/>
          </p:cNvSpPr>
          <p:nvPr>
            <p:ph type="ftr" sz="quarter" idx="11"/>
          </p:nvPr>
        </p:nvSpPr>
        <p:spPr>
          <a:ln/>
        </p:spPr>
        <p:txBody>
          <a:bodyPr/>
          <a:lstStyle>
            <a:lvl1pPr>
              <a:defRPr/>
            </a:lvl1pPr>
          </a:lstStyle>
          <a:p>
            <a:endParaRPr lang="ja-JP" altLang="en-US"/>
          </a:p>
        </p:txBody>
      </p:sp>
      <p:sp>
        <p:nvSpPr>
          <p:cNvPr id="6" name="Rectangle 49"/>
          <p:cNvSpPr>
            <a:spLocks noGrp="1" noChangeArrowheads="1"/>
          </p:cNvSpPr>
          <p:nvPr>
            <p:ph type="sldNum" sz="quarter" idx="12"/>
          </p:nvPr>
        </p:nvSpPr>
        <p:spPr>
          <a:ln/>
        </p:spPr>
        <p:txBody>
          <a:bodyPr/>
          <a:lstStyle>
            <a:lvl1pPr>
              <a:defRPr/>
            </a:lvl1pPr>
          </a:lstStyle>
          <a:p>
            <a:fld id="{49222C27-6E2D-4C74-9346-6F55EDABD5E7}" type="slidenum">
              <a:rPr lang="en-US" altLang="ja-JP"/>
              <a:pPr/>
              <a:t>‹#›</a:t>
            </a:fld>
            <a:endParaRPr lang="en-US" altLang="ja-JP"/>
          </a:p>
        </p:txBody>
      </p:sp>
    </p:spTree>
    <p:extLst>
      <p:ext uri="{BB962C8B-B14F-4D97-AF65-F5344CB8AC3E}">
        <p14:creationId xmlns:p14="http://schemas.microsoft.com/office/powerpoint/2010/main" val="252690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57250" y="1496484"/>
            <a:ext cx="5143500" cy="3183467"/>
          </a:xfrm>
        </p:spPr>
        <p:txBody>
          <a:bodyPr anchor="b"/>
          <a:lstStyle>
            <a:lvl1pPr algn="ctr">
              <a:defRPr sz="3375"/>
            </a:lvl1pPr>
          </a:lstStyle>
          <a:p>
            <a:r>
              <a:rPr kumimoji="1" lang="ja-JP" altLang="en-US"/>
              <a:t>マスター タイトルの書式設定</a:t>
            </a:r>
          </a:p>
        </p:txBody>
      </p:sp>
      <p:sp>
        <p:nvSpPr>
          <p:cNvPr id="3" name="サブタイトル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lang="ja-JP" altLang="en-US"/>
          </a:p>
        </p:txBody>
      </p:sp>
      <p:sp>
        <p:nvSpPr>
          <p:cNvPr id="5" name="フッター プレースホルダー 4"/>
          <p:cNvSpPr>
            <a:spLocks noGrp="1"/>
          </p:cNvSpPr>
          <p:nvPr>
            <p:ph type="ftr" sz="quarter" idx="11"/>
          </p:nvPr>
        </p:nvSpPr>
        <p:spPr/>
        <p:txBody>
          <a:bodyPr/>
          <a:lstStyle/>
          <a:p>
            <a:endParaRPr lang="ja-JP" altLang="en-US"/>
          </a:p>
        </p:txBody>
      </p:sp>
      <p:sp>
        <p:nvSpPr>
          <p:cNvPr id="6" name="スライド番号プレースホルダー 5"/>
          <p:cNvSpPr>
            <a:spLocks noGrp="1"/>
          </p:cNvSpPr>
          <p:nvPr>
            <p:ph type="sldNum" sz="quarter" idx="12"/>
          </p:nvPr>
        </p:nvSpPr>
        <p:spPr/>
        <p:txBody>
          <a:bodyPr/>
          <a:lstStyle/>
          <a:p>
            <a:fld id="{ACB02FF1-E7DB-4E04-8467-4FE19732340D}" type="slidenum">
              <a:rPr lang="en-US" altLang="ja-JP" smtClean="0"/>
              <a:pPr/>
              <a:t>‹#›</a:t>
            </a:fld>
            <a:endParaRPr lang="en-US" altLang="ja-JP"/>
          </a:p>
        </p:txBody>
      </p:sp>
    </p:spTree>
    <p:extLst>
      <p:ext uri="{BB962C8B-B14F-4D97-AF65-F5344CB8AC3E}">
        <p14:creationId xmlns:p14="http://schemas.microsoft.com/office/powerpoint/2010/main" val="2446362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p>
        </p:txBody>
      </p:sp>
      <p:sp>
        <p:nvSpPr>
          <p:cNvPr id="5" name="フッター プレースホルダー 4"/>
          <p:cNvSpPr>
            <a:spLocks noGrp="1"/>
          </p:cNvSpPr>
          <p:nvPr>
            <p:ph type="ftr" sz="quarter" idx="11"/>
          </p:nvPr>
        </p:nvSpPr>
        <p:spPr/>
        <p:txBody>
          <a:bodyPr/>
          <a:lstStyle/>
          <a:p>
            <a:endParaRPr lang="ja-JP" altLang="en-US"/>
          </a:p>
        </p:txBody>
      </p:sp>
      <p:sp>
        <p:nvSpPr>
          <p:cNvPr id="6" name="スライド番号プレースホルダー 5"/>
          <p:cNvSpPr>
            <a:spLocks noGrp="1"/>
          </p:cNvSpPr>
          <p:nvPr>
            <p:ph type="sldNum" sz="quarter" idx="12"/>
          </p:nvPr>
        </p:nvSpPr>
        <p:spPr/>
        <p:txBody>
          <a:bodyPr/>
          <a:lstStyle/>
          <a:p>
            <a:fld id="{00F1845E-890B-438F-9E20-7343CC0EA04F}" type="slidenum">
              <a:rPr lang="en-US" altLang="ja-JP" smtClean="0"/>
              <a:pPr/>
              <a:t>‹#›</a:t>
            </a:fld>
            <a:endParaRPr lang="en-US" altLang="ja-JP"/>
          </a:p>
        </p:txBody>
      </p:sp>
    </p:spTree>
    <p:extLst>
      <p:ext uri="{BB962C8B-B14F-4D97-AF65-F5344CB8AC3E}">
        <p14:creationId xmlns:p14="http://schemas.microsoft.com/office/powerpoint/2010/main" val="2729327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6" y="2279652"/>
            <a:ext cx="5915025" cy="3803649"/>
          </a:xfrm>
        </p:spPr>
        <p:txBody>
          <a:bodyPr anchor="b"/>
          <a:lstStyle>
            <a:lvl1pPr>
              <a:defRPr sz="33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lang="ja-JP" altLang="en-US"/>
          </a:p>
        </p:txBody>
      </p:sp>
      <p:sp>
        <p:nvSpPr>
          <p:cNvPr id="5" name="フッター プレースホルダー 4"/>
          <p:cNvSpPr>
            <a:spLocks noGrp="1"/>
          </p:cNvSpPr>
          <p:nvPr>
            <p:ph type="ftr" sz="quarter" idx="11"/>
          </p:nvPr>
        </p:nvSpPr>
        <p:spPr/>
        <p:txBody>
          <a:bodyPr/>
          <a:lstStyle/>
          <a:p>
            <a:endParaRPr lang="ja-JP" altLang="en-US"/>
          </a:p>
        </p:txBody>
      </p:sp>
      <p:sp>
        <p:nvSpPr>
          <p:cNvPr id="6" name="スライド番号プレースホルダー 5"/>
          <p:cNvSpPr>
            <a:spLocks noGrp="1"/>
          </p:cNvSpPr>
          <p:nvPr>
            <p:ph type="sldNum" sz="quarter" idx="12"/>
          </p:nvPr>
        </p:nvSpPr>
        <p:spPr/>
        <p:txBody>
          <a:bodyPr/>
          <a:lstStyle/>
          <a:p>
            <a:fld id="{2DD93EDD-3645-4318-AD3E-FEB1DC51AB5B}" type="slidenum">
              <a:rPr lang="en-US" altLang="ja-JP" smtClean="0"/>
              <a:pPr/>
              <a:t>‹#›</a:t>
            </a:fld>
            <a:endParaRPr lang="en-US" altLang="ja-JP"/>
          </a:p>
        </p:txBody>
      </p:sp>
    </p:spTree>
    <p:extLst>
      <p:ext uri="{BB962C8B-B14F-4D97-AF65-F5344CB8AC3E}">
        <p14:creationId xmlns:p14="http://schemas.microsoft.com/office/powerpoint/2010/main" val="16361009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434167"/>
            <a:ext cx="2914650"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434167"/>
            <a:ext cx="2914650" cy="5801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lang="ja-JP" altLang="en-US"/>
          </a:p>
        </p:txBody>
      </p:sp>
      <p:sp>
        <p:nvSpPr>
          <p:cNvPr id="6" name="フッター プレースホルダー 5"/>
          <p:cNvSpPr>
            <a:spLocks noGrp="1"/>
          </p:cNvSpPr>
          <p:nvPr>
            <p:ph type="ftr" sz="quarter" idx="11"/>
          </p:nvPr>
        </p:nvSpPr>
        <p:spPr/>
        <p:txBody>
          <a:bodyPr/>
          <a:lstStyle/>
          <a:p>
            <a:endParaRPr lang="ja-JP" altLang="en-US"/>
          </a:p>
        </p:txBody>
      </p:sp>
      <p:sp>
        <p:nvSpPr>
          <p:cNvPr id="7" name="スライド番号プレースホルダー 6"/>
          <p:cNvSpPr>
            <a:spLocks noGrp="1"/>
          </p:cNvSpPr>
          <p:nvPr>
            <p:ph type="sldNum" sz="quarter" idx="12"/>
          </p:nvPr>
        </p:nvSpPr>
        <p:spPr/>
        <p:txBody>
          <a:bodyPr/>
          <a:lstStyle/>
          <a:p>
            <a:fld id="{9995DDEE-87B7-4796-90A1-F99081BDD05D}" type="slidenum">
              <a:rPr lang="en-US" altLang="ja-JP" smtClean="0"/>
              <a:pPr/>
              <a:t>‹#›</a:t>
            </a:fld>
            <a:endParaRPr lang="en-US" altLang="ja-JP"/>
          </a:p>
        </p:txBody>
      </p:sp>
    </p:spTree>
    <p:extLst>
      <p:ext uri="{BB962C8B-B14F-4D97-AF65-F5344CB8AC3E}">
        <p14:creationId xmlns:p14="http://schemas.microsoft.com/office/powerpoint/2010/main" val="3184892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486834"/>
            <a:ext cx="5915025" cy="1767417"/>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1" y="3340100"/>
            <a:ext cx="2901255"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3" y="3340100"/>
            <a:ext cx="2915543" cy="491278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lang="ja-JP" altLang="en-US"/>
          </a:p>
        </p:txBody>
      </p:sp>
      <p:sp>
        <p:nvSpPr>
          <p:cNvPr id="8" name="フッター プレースホルダー 7"/>
          <p:cNvSpPr>
            <a:spLocks noGrp="1"/>
          </p:cNvSpPr>
          <p:nvPr>
            <p:ph type="ftr" sz="quarter" idx="11"/>
          </p:nvPr>
        </p:nvSpPr>
        <p:spPr/>
        <p:txBody>
          <a:bodyPr/>
          <a:lstStyle/>
          <a:p>
            <a:endParaRPr lang="ja-JP" altLang="en-US"/>
          </a:p>
        </p:txBody>
      </p:sp>
      <p:sp>
        <p:nvSpPr>
          <p:cNvPr id="9" name="スライド番号プレースホルダー 8"/>
          <p:cNvSpPr>
            <a:spLocks noGrp="1"/>
          </p:cNvSpPr>
          <p:nvPr>
            <p:ph type="sldNum" sz="quarter" idx="12"/>
          </p:nvPr>
        </p:nvSpPr>
        <p:spPr/>
        <p:txBody>
          <a:bodyPr/>
          <a:lstStyle/>
          <a:p>
            <a:fld id="{A44F96F3-40B8-42CF-880D-A0894FD16392}" type="slidenum">
              <a:rPr lang="en-US" altLang="ja-JP" smtClean="0"/>
              <a:pPr/>
              <a:t>‹#›</a:t>
            </a:fld>
            <a:endParaRPr lang="en-US" altLang="ja-JP"/>
          </a:p>
        </p:txBody>
      </p:sp>
    </p:spTree>
    <p:extLst>
      <p:ext uri="{BB962C8B-B14F-4D97-AF65-F5344CB8AC3E}">
        <p14:creationId xmlns:p14="http://schemas.microsoft.com/office/powerpoint/2010/main" val="2881426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lang="ja-JP" altLang="en-US"/>
          </a:p>
        </p:txBody>
      </p:sp>
      <p:sp>
        <p:nvSpPr>
          <p:cNvPr id="4" name="フッター プレースホルダー 3"/>
          <p:cNvSpPr>
            <a:spLocks noGrp="1"/>
          </p:cNvSpPr>
          <p:nvPr>
            <p:ph type="ftr" sz="quarter" idx="11"/>
          </p:nvPr>
        </p:nvSpPr>
        <p:spPr/>
        <p:txBody>
          <a:bodyPr/>
          <a:lstStyle/>
          <a:p>
            <a:endParaRPr lang="ja-JP" altLang="en-US"/>
          </a:p>
        </p:txBody>
      </p:sp>
      <p:sp>
        <p:nvSpPr>
          <p:cNvPr id="5" name="スライド番号プレースホルダー 4"/>
          <p:cNvSpPr>
            <a:spLocks noGrp="1"/>
          </p:cNvSpPr>
          <p:nvPr>
            <p:ph type="sldNum" sz="quarter" idx="12"/>
          </p:nvPr>
        </p:nvSpPr>
        <p:spPr/>
        <p:txBody>
          <a:bodyPr/>
          <a:lstStyle/>
          <a:p>
            <a:fld id="{693C2C4D-21E1-442D-8E07-52D59754C3D0}" type="slidenum">
              <a:rPr lang="en-US" altLang="ja-JP" smtClean="0"/>
              <a:pPr/>
              <a:t>‹#›</a:t>
            </a:fld>
            <a:endParaRPr lang="en-US" altLang="ja-JP"/>
          </a:p>
        </p:txBody>
      </p:sp>
    </p:spTree>
    <p:extLst>
      <p:ext uri="{BB962C8B-B14F-4D97-AF65-F5344CB8AC3E}">
        <p14:creationId xmlns:p14="http://schemas.microsoft.com/office/powerpoint/2010/main" val="32682245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p>
        </p:txBody>
      </p:sp>
      <p:sp>
        <p:nvSpPr>
          <p:cNvPr id="3" name="フッター プレースホルダー 2"/>
          <p:cNvSpPr>
            <a:spLocks noGrp="1"/>
          </p:cNvSpPr>
          <p:nvPr>
            <p:ph type="ftr" sz="quarter" idx="11"/>
          </p:nvPr>
        </p:nvSpPr>
        <p:spPr/>
        <p:txBody>
          <a:bodyPr/>
          <a:lstStyle/>
          <a:p>
            <a:endParaRPr lang="ja-JP" altLang="en-US"/>
          </a:p>
        </p:txBody>
      </p:sp>
      <p:sp>
        <p:nvSpPr>
          <p:cNvPr id="4" name="スライド番号プレースホルダー 3"/>
          <p:cNvSpPr>
            <a:spLocks noGrp="1"/>
          </p:cNvSpPr>
          <p:nvPr>
            <p:ph type="sldNum" sz="quarter" idx="12"/>
          </p:nvPr>
        </p:nvSpPr>
        <p:spPr/>
        <p:txBody>
          <a:bodyPr/>
          <a:lstStyle/>
          <a:p>
            <a:fld id="{D19363EF-493A-488C-95E8-EEBF3B15D69C}" type="slidenum">
              <a:rPr lang="en-US" altLang="ja-JP" smtClean="0"/>
              <a:pPr/>
              <a:t>‹#›</a:t>
            </a:fld>
            <a:endParaRPr lang="en-US" altLang="ja-JP"/>
          </a:p>
        </p:txBody>
      </p:sp>
    </p:spTree>
    <p:extLst>
      <p:ext uri="{BB962C8B-B14F-4D97-AF65-F5344CB8AC3E}">
        <p14:creationId xmlns:p14="http://schemas.microsoft.com/office/powerpoint/2010/main" val="40676532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p>
        </p:txBody>
      </p:sp>
      <p:sp>
        <p:nvSpPr>
          <p:cNvPr id="6" name="フッター プレースホルダー 5"/>
          <p:cNvSpPr>
            <a:spLocks noGrp="1"/>
          </p:cNvSpPr>
          <p:nvPr>
            <p:ph type="ftr" sz="quarter" idx="11"/>
          </p:nvPr>
        </p:nvSpPr>
        <p:spPr/>
        <p:txBody>
          <a:bodyPr/>
          <a:lstStyle/>
          <a:p>
            <a:endParaRPr lang="ja-JP" altLang="en-US"/>
          </a:p>
        </p:txBody>
      </p:sp>
      <p:sp>
        <p:nvSpPr>
          <p:cNvPr id="7" name="スライド番号プレースホルダー 6"/>
          <p:cNvSpPr>
            <a:spLocks noGrp="1"/>
          </p:cNvSpPr>
          <p:nvPr>
            <p:ph type="sldNum" sz="quarter" idx="12"/>
          </p:nvPr>
        </p:nvSpPr>
        <p:spPr/>
        <p:txBody>
          <a:bodyPr/>
          <a:lstStyle/>
          <a:p>
            <a:fld id="{2E5161CE-9E46-40D9-968E-888A0CA1A43D}" type="slidenum">
              <a:rPr lang="en-US" altLang="ja-JP" smtClean="0"/>
              <a:pPr/>
              <a:t>‹#›</a:t>
            </a:fld>
            <a:endParaRPr lang="en-US" altLang="ja-JP"/>
          </a:p>
        </p:txBody>
      </p:sp>
    </p:spTree>
    <p:extLst>
      <p:ext uri="{BB962C8B-B14F-4D97-AF65-F5344CB8AC3E}">
        <p14:creationId xmlns:p14="http://schemas.microsoft.com/office/powerpoint/2010/main" val="1566500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7"/>
          <p:cNvSpPr>
            <a:spLocks noGrp="1" noChangeArrowheads="1"/>
          </p:cNvSpPr>
          <p:nvPr>
            <p:ph type="dt" sz="half" idx="10"/>
          </p:nvPr>
        </p:nvSpPr>
        <p:spPr>
          <a:ln/>
        </p:spPr>
        <p:txBody>
          <a:bodyPr/>
          <a:lstStyle>
            <a:lvl1pPr>
              <a:defRPr/>
            </a:lvl1pPr>
          </a:lstStyle>
          <a:p>
            <a:endParaRPr lang="ja-JP" altLang="en-US"/>
          </a:p>
        </p:txBody>
      </p:sp>
      <p:sp>
        <p:nvSpPr>
          <p:cNvPr id="5" name="Rectangle 48"/>
          <p:cNvSpPr>
            <a:spLocks noGrp="1" noChangeArrowheads="1"/>
          </p:cNvSpPr>
          <p:nvPr>
            <p:ph type="ftr" sz="quarter" idx="11"/>
          </p:nvPr>
        </p:nvSpPr>
        <p:spPr>
          <a:ln/>
        </p:spPr>
        <p:txBody>
          <a:bodyPr/>
          <a:lstStyle>
            <a:lvl1pPr>
              <a:defRPr/>
            </a:lvl1pPr>
          </a:lstStyle>
          <a:p>
            <a:endParaRPr lang="ja-JP" altLang="en-US"/>
          </a:p>
        </p:txBody>
      </p:sp>
      <p:sp>
        <p:nvSpPr>
          <p:cNvPr id="6" name="Rectangle 49"/>
          <p:cNvSpPr>
            <a:spLocks noGrp="1" noChangeArrowheads="1"/>
          </p:cNvSpPr>
          <p:nvPr>
            <p:ph type="sldNum" sz="quarter" idx="12"/>
          </p:nvPr>
        </p:nvSpPr>
        <p:spPr>
          <a:ln/>
        </p:spPr>
        <p:txBody>
          <a:bodyPr/>
          <a:lstStyle>
            <a:lvl1pPr>
              <a:defRPr/>
            </a:lvl1pPr>
          </a:lstStyle>
          <a:p>
            <a:fld id="{00F1845E-890B-438F-9E20-7343CC0EA04F}" type="slidenum">
              <a:rPr lang="en-US" altLang="ja-JP"/>
              <a:pPr/>
              <a:t>‹#›</a:t>
            </a:fld>
            <a:endParaRPr lang="en-US" altLang="ja-JP"/>
          </a:p>
        </p:txBody>
      </p:sp>
    </p:spTree>
    <p:extLst>
      <p:ext uri="{BB962C8B-B14F-4D97-AF65-F5344CB8AC3E}">
        <p14:creationId xmlns:p14="http://schemas.microsoft.com/office/powerpoint/2010/main" val="34533634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1" y="609600"/>
            <a:ext cx="2211883" cy="2133600"/>
          </a:xfrm>
        </p:spPr>
        <p:txBody>
          <a:bodyPr anchor="b"/>
          <a:lstStyle>
            <a:lvl1pPr>
              <a:defRPr sz="1800"/>
            </a:lvl1pPr>
          </a:lstStyle>
          <a:p>
            <a:r>
              <a:rPr kumimoji="1" lang="ja-JP" altLang="en-US"/>
              <a:t>マスター タイトルの書式設定</a:t>
            </a:r>
          </a:p>
        </p:txBody>
      </p:sp>
      <p:sp>
        <p:nvSpPr>
          <p:cNvPr id="3" name="図プレースホルダー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lang="ja-JP" altLang="en-US"/>
          </a:p>
        </p:txBody>
      </p:sp>
      <p:sp>
        <p:nvSpPr>
          <p:cNvPr id="6" name="フッター プレースホルダー 5"/>
          <p:cNvSpPr>
            <a:spLocks noGrp="1"/>
          </p:cNvSpPr>
          <p:nvPr>
            <p:ph type="ftr" sz="quarter" idx="11"/>
          </p:nvPr>
        </p:nvSpPr>
        <p:spPr/>
        <p:txBody>
          <a:bodyPr/>
          <a:lstStyle/>
          <a:p>
            <a:endParaRPr lang="ja-JP" altLang="en-US"/>
          </a:p>
        </p:txBody>
      </p:sp>
      <p:sp>
        <p:nvSpPr>
          <p:cNvPr id="7" name="スライド番号プレースホルダー 6"/>
          <p:cNvSpPr>
            <a:spLocks noGrp="1"/>
          </p:cNvSpPr>
          <p:nvPr>
            <p:ph type="sldNum" sz="quarter" idx="12"/>
          </p:nvPr>
        </p:nvSpPr>
        <p:spPr/>
        <p:txBody>
          <a:bodyPr/>
          <a:lstStyle/>
          <a:p>
            <a:fld id="{12D370D0-52BC-4CA4-94C2-FE00C1900BC1}" type="slidenum">
              <a:rPr lang="en-US" altLang="ja-JP" smtClean="0"/>
              <a:pPr/>
              <a:t>‹#›</a:t>
            </a:fld>
            <a:endParaRPr lang="en-US" altLang="ja-JP"/>
          </a:p>
        </p:txBody>
      </p:sp>
    </p:spTree>
    <p:extLst>
      <p:ext uri="{BB962C8B-B14F-4D97-AF65-F5344CB8AC3E}">
        <p14:creationId xmlns:p14="http://schemas.microsoft.com/office/powerpoint/2010/main" val="2546173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p>
        </p:txBody>
      </p:sp>
      <p:sp>
        <p:nvSpPr>
          <p:cNvPr id="5" name="フッター プレースホルダー 4"/>
          <p:cNvSpPr>
            <a:spLocks noGrp="1"/>
          </p:cNvSpPr>
          <p:nvPr>
            <p:ph type="ftr" sz="quarter" idx="11"/>
          </p:nvPr>
        </p:nvSpPr>
        <p:spPr/>
        <p:txBody>
          <a:bodyPr/>
          <a:lstStyle/>
          <a:p>
            <a:endParaRPr lang="ja-JP" altLang="en-US"/>
          </a:p>
        </p:txBody>
      </p:sp>
      <p:sp>
        <p:nvSpPr>
          <p:cNvPr id="6" name="スライド番号プレースホルダー 5"/>
          <p:cNvSpPr>
            <a:spLocks noGrp="1"/>
          </p:cNvSpPr>
          <p:nvPr>
            <p:ph type="sldNum" sz="quarter" idx="12"/>
          </p:nvPr>
        </p:nvSpPr>
        <p:spPr/>
        <p:txBody>
          <a:bodyPr/>
          <a:lstStyle/>
          <a:p>
            <a:fld id="{2E5161CE-9E46-40D9-968E-888A0CA1A43D}" type="slidenum">
              <a:rPr lang="en-US" altLang="ja-JP" smtClean="0"/>
              <a:pPr/>
              <a:t>‹#›</a:t>
            </a:fld>
            <a:endParaRPr lang="en-US" altLang="ja-JP"/>
          </a:p>
        </p:txBody>
      </p:sp>
    </p:spTree>
    <p:extLst>
      <p:ext uri="{BB962C8B-B14F-4D97-AF65-F5344CB8AC3E}">
        <p14:creationId xmlns:p14="http://schemas.microsoft.com/office/powerpoint/2010/main" val="2237549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6" y="486834"/>
            <a:ext cx="1478756" cy="77491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7" y="486834"/>
            <a:ext cx="4350544" cy="77491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lang="ja-JP" altLang="en-US"/>
          </a:p>
        </p:txBody>
      </p:sp>
      <p:sp>
        <p:nvSpPr>
          <p:cNvPr id="5" name="フッター プレースホルダー 4"/>
          <p:cNvSpPr>
            <a:spLocks noGrp="1"/>
          </p:cNvSpPr>
          <p:nvPr>
            <p:ph type="ftr" sz="quarter" idx="11"/>
          </p:nvPr>
        </p:nvSpPr>
        <p:spPr/>
        <p:txBody>
          <a:bodyPr/>
          <a:lstStyle/>
          <a:p>
            <a:endParaRPr lang="ja-JP" altLang="en-US"/>
          </a:p>
        </p:txBody>
      </p:sp>
      <p:sp>
        <p:nvSpPr>
          <p:cNvPr id="6" name="スライド番号プレースホルダー 5"/>
          <p:cNvSpPr>
            <a:spLocks noGrp="1"/>
          </p:cNvSpPr>
          <p:nvPr>
            <p:ph type="sldNum" sz="quarter" idx="12"/>
          </p:nvPr>
        </p:nvSpPr>
        <p:spPr/>
        <p:txBody>
          <a:bodyPr/>
          <a:lstStyle/>
          <a:p>
            <a:fld id="{2E5161CE-9E46-40D9-968E-888A0CA1A43D}" type="slidenum">
              <a:rPr lang="en-US" altLang="ja-JP" smtClean="0"/>
              <a:pPr/>
              <a:t>‹#›</a:t>
            </a:fld>
            <a:endParaRPr lang="en-US" altLang="ja-JP"/>
          </a:p>
        </p:txBody>
      </p:sp>
    </p:spTree>
    <p:extLst>
      <p:ext uri="{BB962C8B-B14F-4D97-AF65-F5344CB8AC3E}">
        <p14:creationId xmlns:p14="http://schemas.microsoft.com/office/powerpoint/2010/main" val="1440215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3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ja-JP" altLang="en-US"/>
              <a:t>マスター テキストの書式設定</a:t>
            </a:r>
          </a:p>
        </p:txBody>
      </p:sp>
      <p:sp>
        <p:nvSpPr>
          <p:cNvPr id="4" name="Rectangle 47"/>
          <p:cNvSpPr>
            <a:spLocks noGrp="1" noChangeArrowheads="1"/>
          </p:cNvSpPr>
          <p:nvPr>
            <p:ph type="dt" sz="half" idx="10"/>
          </p:nvPr>
        </p:nvSpPr>
        <p:spPr>
          <a:ln/>
        </p:spPr>
        <p:txBody>
          <a:bodyPr/>
          <a:lstStyle>
            <a:lvl1pPr>
              <a:defRPr/>
            </a:lvl1pPr>
          </a:lstStyle>
          <a:p>
            <a:endParaRPr lang="ja-JP" altLang="en-US"/>
          </a:p>
        </p:txBody>
      </p:sp>
      <p:sp>
        <p:nvSpPr>
          <p:cNvPr id="5" name="Rectangle 48"/>
          <p:cNvSpPr>
            <a:spLocks noGrp="1" noChangeArrowheads="1"/>
          </p:cNvSpPr>
          <p:nvPr>
            <p:ph type="ftr" sz="quarter" idx="11"/>
          </p:nvPr>
        </p:nvSpPr>
        <p:spPr>
          <a:ln/>
        </p:spPr>
        <p:txBody>
          <a:bodyPr/>
          <a:lstStyle>
            <a:lvl1pPr>
              <a:defRPr/>
            </a:lvl1pPr>
          </a:lstStyle>
          <a:p>
            <a:endParaRPr lang="ja-JP" altLang="en-US"/>
          </a:p>
        </p:txBody>
      </p:sp>
      <p:sp>
        <p:nvSpPr>
          <p:cNvPr id="6" name="Rectangle 49"/>
          <p:cNvSpPr>
            <a:spLocks noGrp="1" noChangeArrowheads="1"/>
          </p:cNvSpPr>
          <p:nvPr>
            <p:ph type="sldNum" sz="quarter" idx="12"/>
          </p:nvPr>
        </p:nvSpPr>
        <p:spPr>
          <a:ln/>
        </p:spPr>
        <p:txBody>
          <a:bodyPr/>
          <a:lstStyle>
            <a:lvl1pPr>
              <a:defRPr/>
            </a:lvl1pPr>
          </a:lstStyle>
          <a:p>
            <a:fld id="{2DD93EDD-3645-4318-AD3E-FEB1DC51AB5B}" type="slidenum">
              <a:rPr lang="en-US" altLang="ja-JP"/>
              <a:pPr/>
              <a:t>‹#›</a:t>
            </a:fld>
            <a:endParaRPr lang="en-US" altLang="ja-JP"/>
          </a:p>
        </p:txBody>
      </p:sp>
    </p:spTree>
    <p:extLst>
      <p:ext uri="{BB962C8B-B14F-4D97-AF65-F5344CB8AC3E}">
        <p14:creationId xmlns:p14="http://schemas.microsoft.com/office/powerpoint/2010/main" val="2630694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342900" y="2133601"/>
            <a:ext cx="3028950" cy="594148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486150" y="2133601"/>
            <a:ext cx="3028950" cy="5941484"/>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7"/>
          <p:cNvSpPr>
            <a:spLocks noGrp="1" noChangeArrowheads="1"/>
          </p:cNvSpPr>
          <p:nvPr>
            <p:ph type="dt" sz="half" idx="10"/>
          </p:nvPr>
        </p:nvSpPr>
        <p:spPr>
          <a:ln/>
        </p:spPr>
        <p:txBody>
          <a:bodyPr/>
          <a:lstStyle>
            <a:lvl1pPr>
              <a:defRPr/>
            </a:lvl1pPr>
          </a:lstStyle>
          <a:p>
            <a:endParaRPr lang="ja-JP" altLang="en-US"/>
          </a:p>
        </p:txBody>
      </p:sp>
      <p:sp>
        <p:nvSpPr>
          <p:cNvPr id="6" name="Rectangle 48"/>
          <p:cNvSpPr>
            <a:spLocks noGrp="1" noChangeArrowheads="1"/>
          </p:cNvSpPr>
          <p:nvPr>
            <p:ph type="ftr" sz="quarter" idx="11"/>
          </p:nvPr>
        </p:nvSpPr>
        <p:spPr>
          <a:ln/>
        </p:spPr>
        <p:txBody>
          <a:bodyPr/>
          <a:lstStyle>
            <a:lvl1pPr>
              <a:defRPr/>
            </a:lvl1pPr>
          </a:lstStyle>
          <a:p>
            <a:endParaRPr lang="ja-JP" altLang="en-US"/>
          </a:p>
        </p:txBody>
      </p:sp>
      <p:sp>
        <p:nvSpPr>
          <p:cNvPr id="7" name="Rectangle 49"/>
          <p:cNvSpPr>
            <a:spLocks noGrp="1" noChangeArrowheads="1"/>
          </p:cNvSpPr>
          <p:nvPr>
            <p:ph type="sldNum" sz="quarter" idx="12"/>
          </p:nvPr>
        </p:nvSpPr>
        <p:spPr>
          <a:ln/>
        </p:spPr>
        <p:txBody>
          <a:bodyPr/>
          <a:lstStyle>
            <a:lvl1pPr>
              <a:defRPr/>
            </a:lvl1pPr>
          </a:lstStyle>
          <a:p>
            <a:fld id="{9995DDEE-87B7-4796-90A1-F99081BDD05D}" type="slidenum">
              <a:rPr lang="en-US" altLang="ja-JP"/>
              <a:pPr/>
              <a:t>‹#›</a:t>
            </a:fld>
            <a:endParaRPr lang="en-US" altLang="ja-JP"/>
          </a:p>
        </p:txBody>
      </p:sp>
    </p:spTree>
    <p:extLst>
      <p:ext uri="{BB962C8B-B14F-4D97-AF65-F5344CB8AC3E}">
        <p14:creationId xmlns:p14="http://schemas.microsoft.com/office/powerpoint/2010/main" val="2946430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7"/>
          <p:cNvSpPr>
            <a:spLocks noGrp="1" noChangeArrowheads="1"/>
          </p:cNvSpPr>
          <p:nvPr>
            <p:ph type="dt" sz="half" idx="10"/>
          </p:nvPr>
        </p:nvSpPr>
        <p:spPr>
          <a:ln/>
        </p:spPr>
        <p:txBody>
          <a:bodyPr/>
          <a:lstStyle>
            <a:lvl1pPr>
              <a:defRPr/>
            </a:lvl1pPr>
          </a:lstStyle>
          <a:p>
            <a:endParaRPr lang="ja-JP" altLang="en-US"/>
          </a:p>
        </p:txBody>
      </p:sp>
      <p:sp>
        <p:nvSpPr>
          <p:cNvPr id="8" name="Rectangle 48"/>
          <p:cNvSpPr>
            <a:spLocks noGrp="1" noChangeArrowheads="1"/>
          </p:cNvSpPr>
          <p:nvPr>
            <p:ph type="ftr" sz="quarter" idx="11"/>
          </p:nvPr>
        </p:nvSpPr>
        <p:spPr>
          <a:ln/>
        </p:spPr>
        <p:txBody>
          <a:bodyPr/>
          <a:lstStyle>
            <a:lvl1pPr>
              <a:defRPr/>
            </a:lvl1pPr>
          </a:lstStyle>
          <a:p>
            <a:endParaRPr lang="ja-JP" altLang="en-US"/>
          </a:p>
        </p:txBody>
      </p:sp>
      <p:sp>
        <p:nvSpPr>
          <p:cNvPr id="9" name="Rectangle 49"/>
          <p:cNvSpPr>
            <a:spLocks noGrp="1" noChangeArrowheads="1"/>
          </p:cNvSpPr>
          <p:nvPr>
            <p:ph type="sldNum" sz="quarter" idx="12"/>
          </p:nvPr>
        </p:nvSpPr>
        <p:spPr>
          <a:ln/>
        </p:spPr>
        <p:txBody>
          <a:bodyPr/>
          <a:lstStyle>
            <a:lvl1pPr>
              <a:defRPr/>
            </a:lvl1pPr>
          </a:lstStyle>
          <a:p>
            <a:fld id="{A44F96F3-40B8-42CF-880D-A0894FD16392}" type="slidenum">
              <a:rPr lang="en-US" altLang="ja-JP"/>
              <a:pPr/>
              <a:t>‹#›</a:t>
            </a:fld>
            <a:endParaRPr lang="en-US" altLang="ja-JP"/>
          </a:p>
        </p:txBody>
      </p:sp>
    </p:spTree>
    <p:extLst>
      <p:ext uri="{BB962C8B-B14F-4D97-AF65-F5344CB8AC3E}">
        <p14:creationId xmlns:p14="http://schemas.microsoft.com/office/powerpoint/2010/main" val="4271074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7"/>
          <p:cNvSpPr>
            <a:spLocks noGrp="1" noChangeArrowheads="1"/>
          </p:cNvSpPr>
          <p:nvPr>
            <p:ph type="dt" sz="half" idx="10"/>
          </p:nvPr>
        </p:nvSpPr>
        <p:spPr>
          <a:ln/>
        </p:spPr>
        <p:txBody>
          <a:bodyPr/>
          <a:lstStyle>
            <a:lvl1pPr>
              <a:defRPr/>
            </a:lvl1pPr>
          </a:lstStyle>
          <a:p>
            <a:endParaRPr lang="ja-JP" altLang="en-US"/>
          </a:p>
        </p:txBody>
      </p:sp>
      <p:sp>
        <p:nvSpPr>
          <p:cNvPr id="4" name="Rectangle 48"/>
          <p:cNvSpPr>
            <a:spLocks noGrp="1" noChangeArrowheads="1"/>
          </p:cNvSpPr>
          <p:nvPr>
            <p:ph type="ftr" sz="quarter" idx="11"/>
          </p:nvPr>
        </p:nvSpPr>
        <p:spPr>
          <a:ln/>
        </p:spPr>
        <p:txBody>
          <a:bodyPr/>
          <a:lstStyle>
            <a:lvl1pPr>
              <a:defRPr/>
            </a:lvl1pPr>
          </a:lstStyle>
          <a:p>
            <a:endParaRPr lang="ja-JP" altLang="en-US"/>
          </a:p>
        </p:txBody>
      </p:sp>
      <p:sp>
        <p:nvSpPr>
          <p:cNvPr id="5" name="Rectangle 49"/>
          <p:cNvSpPr>
            <a:spLocks noGrp="1" noChangeArrowheads="1"/>
          </p:cNvSpPr>
          <p:nvPr>
            <p:ph type="sldNum" sz="quarter" idx="12"/>
          </p:nvPr>
        </p:nvSpPr>
        <p:spPr>
          <a:ln/>
        </p:spPr>
        <p:txBody>
          <a:bodyPr/>
          <a:lstStyle>
            <a:lvl1pPr>
              <a:defRPr/>
            </a:lvl1pPr>
          </a:lstStyle>
          <a:p>
            <a:fld id="{693C2C4D-21E1-442D-8E07-52D59754C3D0}" type="slidenum">
              <a:rPr lang="en-US" altLang="ja-JP"/>
              <a:pPr/>
              <a:t>‹#›</a:t>
            </a:fld>
            <a:endParaRPr lang="en-US" altLang="ja-JP"/>
          </a:p>
        </p:txBody>
      </p:sp>
    </p:spTree>
    <p:extLst>
      <p:ext uri="{BB962C8B-B14F-4D97-AF65-F5344CB8AC3E}">
        <p14:creationId xmlns:p14="http://schemas.microsoft.com/office/powerpoint/2010/main" val="743096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endParaRPr lang="ja-JP" altLang="en-US"/>
          </a:p>
        </p:txBody>
      </p:sp>
      <p:sp>
        <p:nvSpPr>
          <p:cNvPr id="3" name="Rectangle 48"/>
          <p:cNvSpPr>
            <a:spLocks noGrp="1" noChangeArrowheads="1"/>
          </p:cNvSpPr>
          <p:nvPr>
            <p:ph type="ftr" sz="quarter" idx="11"/>
          </p:nvPr>
        </p:nvSpPr>
        <p:spPr>
          <a:ln/>
        </p:spPr>
        <p:txBody>
          <a:bodyPr/>
          <a:lstStyle>
            <a:lvl1pPr>
              <a:defRPr/>
            </a:lvl1pPr>
          </a:lstStyle>
          <a:p>
            <a:endParaRPr lang="ja-JP" altLang="en-US"/>
          </a:p>
        </p:txBody>
      </p:sp>
      <p:sp>
        <p:nvSpPr>
          <p:cNvPr id="4" name="Rectangle 49"/>
          <p:cNvSpPr>
            <a:spLocks noGrp="1" noChangeArrowheads="1"/>
          </p:cNvSpPr>
          <p:nvPr>
            <p:ph type="sldNum" sz="quarter" idx="12"/>
          </p:nvPr>
        </p:nvSpPr>
        <p:spPr>
          <a:ln/>
        </p:spPr>
        <p:txBody>
          <a:bodyPr/>
          <a:lstStyle>
            <a:lvl1pPr>
              <a:defRPr/>
            </a:lvl1pPr>
          </a:lstStyle>
          <a:p>
            <a:fld id="{D19363EF-493A-488C-95E8-EEBF3B15D69C}" type="slidenum">
              <a:rPr lang="en-US" altLang="ja-JP"/>
              <a:pPr/>
              <a:t>‹#›</a:t>
            </a:fld>
            <a:endParaRPr lang="en-US" altLang="ja-JP"/>
          </a:p>
        </p:txBody>
      </p:sp>
    </p:spTree>
    <p:extLst>
      <p:ext uri="{BB962C8B-B14F-4D97-AF65-F5344CB8AC3E}">
        <p14:creationId xmlns:p14="http://schemas.microsoft.com/office/powerpoint/2010/main" val="952769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lstStyle>
            <a:lvl1pPr algn="l">
              <a:defRPr sz="1500" b="1"/>
            </a:lvl1pPr>
          </a:lstStyle>
          <a:p>
            <a:r>
              <a:rPr lang="ja-JP" altLang="en-US"/>
              <a:t>マスター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Rectangle 47"/>
          <p:cNvSpPr>
            <a:spLocks noGrp="1" noChangeArrowheads="1"/>
          </p:cNvSpPr>
          <p:nvPr>
            <p:ph type="dt" sz="half" idx="10"/>
          </p:nvPr>
        </p:nvSpPr>
        <p:spPr>
          <a:ln/>
        </p:spPr>
        <p:txBody>
          <a:bodyPr/>
          <a:lstStyle>
            <a:lvl1pPr>
              <a:defRPr/>
            </a:lvl1pPr>
          </a:lstStyle>
          <a:p>
            <a:endParaRPr lang="ja-JP" altLang="en-US"/>
          </a:p>
        </p:txBody>
      </p:sp>
      <p:sp>
        <p:nvSpPr>
          <p:cNvPr id="6" name="Rectangle 48"/>
          <p:cNvSpPr>
            <a:spLocks noGrp="1" noChangeArrowheads="1"/>
          </p:cNvSpPr>
          <p:nvPr>
            <p:ph type="ftr" sz="quarter" idx="11"/>
          </p:nvPr>
        </p:nvSpPr>
        <p:spPr>
          <a:ln/>
        </p:spPr>
        <p:txBody>
          <a:bodyPr/>
          <a:lstStyle>
            <a:lvl1pPr>
              <a:defRPr/>
            </a:lvl1pPr>
          </a:lstStyle>
          <a:p>
            <a:endParaRPr lang="ja-JP" altLang="en-US"/>
          </a:p>
        </p:txBody>
      </p:sp>
      <p:sp>
        <p:nvSpPr>
          <p:cNvPr id="7" name="Rectangle 49"/>
          <p:cNvSpPr>
            <a:spLocks noGrp="1" noChangeArrowheads="1"/>
          </p:cNvSpPr>
          <p:nvPr>
            <p:ph type="sldNum" sz="quarter" idx="12"/>
          </p:nvPr>
        </p:nvSpPr>
        <p:spPr>
          <a:ln/>
        </p:spPr>
        <p:txBody>
          <a:bodyPr/>
          <a:lstStyle>
            <a:lvl1pPr>
              <a:defRPr/>
            </a:lvl1pPr>
          </a:lstStyle>
          <a:p>
            <a:fld id="{C8AF5068-6E87-44AD-AC35-C7B8926DDCB6}" type="slidenum">
              <a:rPr lang="en-US" altLang="ja-JP"/>
              <a:pPr/>
              <a:t>‹#›</a:t>
            </a:fld>
            <a:endParaRPr lang="en-US" altLang="ja-JP"/>
          </a:p>
        </p:txBody>
      </p:sp>
    </p:spTree>
    <p:extLst>
      <p:ext uri="{BB962C8B-B14F-4D97-AF65-F5344CB8AC3E}">
        <p14:creationId xmlns:p14="http://schemas.microsoft.com/office/powerpoint/2010/main" val="1215566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lstStyle>
            <a:lvl1pPr algn="l">
              <a:defRPr sz="1500" b="1"/>
            </a:lvl1pPr>
          </a:lstStyle>
          <a:p>
            <a:r>
              <a:rPr lang="ja-JP" altLang="en-US"/>
              <a:t>マスター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ja-JP" altLang="en-US" noProof="0"/>
              <a:t>図を追加</a:t>
            </a:r>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Rectangle 47"/>
          <p:cNvSpPr>
            <a:spLocks noGrp="1" noChangeArrowheads="1"/>
          </p:cNvSpPr>
          <p:nvPr>
            <p:ph type="dt" sz="half" idx="10"/>
          </p:nvPr>
        </p:nvSpPr>
        <p:spPr>
          <a:ln/>
        </p:spPr>
        <p:txBody>
          <a:bodyPr/>
          <a:lstStyle>
            <a:lvl1pPr>
              <a:defRPr/>
            </a:lvl1pPr>
          </a:lstStyle>
          <a:p>
            <a:endParaRPr lang="ja-JP" altLang="en-US"/>
          </a:p>
        </p:txBody>
      </p:sp>
      <p:sp>
        <p:nvSpPr>
          <p:cNvPr id="6" name="Rectangle 48"/>
          <p:cNvSpPr>
            <a:spLocks noGrp="1" noChangeArrowheads="1"/>
          </p:cNvSpPr>
          <p:nvPr>
            <p:ph type="ftr" sz="quarter" idx="11"/>
          </p:nvPr>
        </p:nvSpPr>
        <p:spPr>
          <a:ln/>
        </p:spPr>
        <p:txBody>
          <a:bodyPr/>
          <a:lstStyle>
            <a:lvl1pPr>
              <a:defRPr/>
            </a:lvl1pPr>
          </a:lstStyle>
          <a:p>
            <a:endParaRPr lang="ja-JP" altLang="en-US"/>
          </a:p>
        </p:txBody>
      </p:sp>
      <p:sp>
        <p:nvSpPr>
          <p:cNvPr id="7" name="Rectangle 49"/>
          <p:cNvSpPr>
            <a:spLocks noGrp="1" noChangeArrowheads="1"/>
          </p:cNvSpPr>
          <p:nvPr>
            <p:ph type="sldNum" sz="quarter" idx="12"/>
          </p:nvPr>
        </p:nvSpPr>
        <p:spPr>
          <a:ln/>
        </p:spPr>
        <p:txBody>
          <a:bodyPr/>
          <a:lstStyle>
            <a:lvl1pPr>
              <a:defRPr/>
            </a:lvl1pPr>
          </a:lstStyle>
          <a:p>
            <a:fld id="{12D370D0-52BC-4CA4-94C2-FE00C1900BC1}" type="slidenum">
              <a:rPr lang="en-US" altLang="ja-JP"/>
              <a:pPr/>
              <a:t>‹#›</a:t>
            </a:fld>
            <a:endParaRPr lang="en-US" altLang="ja-JP"/>
          </a:p>
        </p:txBody>
      </p:sp>
    </p:spTree>
    <p:extLst>
      <p:ext uri="{BB962C8B-B14F-4D97-AF65-F5344CB8AC3E}">
        <p14:creationId xmlns:p14="http://schemas.microsoft.com/office/powerpoint/2010/main" val="784973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5954" y="1"/>
            <a:ext cx="2125266" cy="9141884"/>
            <a:chOff x="-5" y="0"/>
            <a:chExt cx="1785" cy="4319"/>
          </a:xfrm>
        </p:grpSpPr>
        <p:sp>
          <p:nvSpPr>
            <p:cNvPr id="46083"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pPr eaLnBrk="0" hangingPunct="0"/>
              <a:endParaRPr kumimoji="0" lang="ja-JP" altLang="en-US"/>
            </a:p>
          </p:txBody>
        </p:sp>
        <p:grpSp>
          <p:nvGrpSpPr>
            <p:cNvPr id="1033" name="Group 4"/>
            <p:cNvGrpSpPr>
              <a:grpSpLocks/>
            </p:cNvGrpSpPr>
            <p:nvPr/>
          </p:nvGrpSpPr>
          <p:grpSpPr bwMode="auto">
            <a:xfrm rot="14964908" flipH="1">
              <a:off x="104" y="2441"/>
              <a:ext cx="452" cy="444"/>
              <a:chOff x="1727" y="866"/>
              <a:chExt cx="129" cy="157"/>
            </a:xfrm>
          </p:grpSpPr>
          <p:sp>
            <p:nvSpPr>
              <p:cNvPr id="46085" name="Freeform 5"/>
              <p:cNvSpPr>
                <a:spLocks/>
              </p:cNvSpPr>
              <p:nvPr/>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eaLnBrk="0" hangingPunct="0"/>
                <a:endParaRPr kumimoji="0" lang="ja-JP" altLang="en-US"/>
              </a:p>
            </p:txBody>
          </p:sp>
          <p:sp>
            <p:nvSpPr>
              <p:cNvPr id="46086" name="Freeform 6"/>
              <p:cNvSpPr>
                <a:spLocks/>
              </p:cNvSpPr>
              <p:nvPr/>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eaLnBrk="0" hangingPunct="0"/>
                <a:endParaRPr kumimoji="0" lang="ja-JP" altLang="en-US"/>
              </a:p>
            </p:txBody>
          </p:sp>
          <p:sp>
            <p:nvSpPr>
              <p:cNvPr id="46087" name="Freeform 7"/>
              <p:cNvSpPr>
                <a:spLocks/>
              </p:cNvSpPr>
              <p:nvPr/>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eaLnBrk="0" hangingPunct="0"/>
                <a:endParaRPr kumimoji="0" lang="ja-JP" altLang="en-US"/>
              </a:p>
            </p:txBody>
          </p:sp>
        </p:grpSp>
        <p:sp>
          <p:nvSpPr>
            <p:cNvPr id="46088"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pPr eaLnBrk="0" hangingPunct="0"/>
              <a:endParaRPr kumimoji="0" lang="ja-JP" altLang="en-US"/>
            </a:p>
          </p:txBody>
        </p:sp>
        <p:grpSp>
          <p:nvGrpSpPr>
            <p:cNvPr id="1035" name="Group 9"/>
            <p:cNvGrpSpPr>
              <a:grpSpLocks/>
            </p:cNvGrpSpPr>
            <p:nvPr/>
          </p:nvGrpSpPr>
          <p:grpSpPr bwMode="auto">
            <a:xfrm rot="416244">
              <a:off x="9" y="1746"/>
              <a:ext cx="1771" cy="1741"/>
              <a:chOff x="41" y="2787"/>
              <a:chExt cx="902" cy="833"/>
            </a:xfrm>
          </p:grpSpPr>
          <p:sp>
            <p:nvSpPr>
              <p:cNvPr id="46090" name="Freeform 10"/>
              <p:cNvSpPr>
                <a:spLocks/>
              </p:cNvSpPr>
              <p:nvPr/>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pPr eaLnBrk="0" hangingPunct="0"/>
                <a:endParaRPr kumimoji="0" lang="ja-JP" altLang="en-US"/>
              </a:p>
            </p:txBody>
          </p:sp>
          <p:sp>
            <p:nvSpPr>
              <p:cNvPr id="46091" name="Freeform 11"/>
              <p:cNvSpPr>
                <a:spLocks/>
              </p:cNvSpPr>
              <p:nvPr/>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pPr eaLnBrk="0" hangingPunct="0"/>
                <a:endParaRPr kumimoji="0" lang="ja-JP" altLang="en-US"/>
              </a:p>
            </p:txBody>
          </p:sp>
          <p:sp>
            <p:nvSpPr>
              <p:cNvPr id="46092" name="Freeform 12"/>
              <p:cNvSpPr>
                <a:spLocks/>
              </p:cNvSpPr>
              <p:nvPr/>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pPr eaLnBrk="0" hangingPunct="0"/>
                <a:endParaRPr kumimoji="0" lang="ja-JP" altLang="en-US"/>
              </a:p>
            </p:txBody>
          </p:sp>
          <p:sp>
            <p:nvSpPr>
              <p:cNvPr id="46093" name="Freeform 13"/>
              <p:cNvSpPr>
                <a:spLocks/>
              </p:cNvSpPr>
              <p:nvPr/>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pPr eaLnBrk="0" hangingPunct="0"/>
                <a:endParaRPr kumimoji="0" lang="ja-JP" altLang="en-US"/>
              </a:p>
            </p:txBody>
          </p:sp>
          <p:sp>
            <p:nvSpPr>
              <p:cNvPr id="46094" name="Freeform 14"/>
              <p:cNvSpPr>
                <a:spLocks/>
              </p:cNvSpPr>
              <p:nvPr/>
            </p:nvSpPr>
            <p:spPr bwMode="ltGray">
              <a:xfrm rot="373331" flipH="1">
                <a:off x="289" y="3133"/>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pPr eaLnBrk="0" hangingPunct="0"/>
                <a:endParaRPr kumimoji="0" lang="ja-JP" altLang="en-US"/>
              </a:p>
            </p:txBody>
          </p:sp>
          <p:grpSp>
            <p:nvGrpSpPr>
              <p:cNvPr id="1067" name="Group 15"/>
              <p:cNvGrpSpPr>
                <a:grpSpLocks/>
              </p:cNvGrpSpPr>
              <p:nvPr/>
            </p:nvGrpSpPr>
            <p:grpSpPr bwMode="auto">
              <a:xfrm rot="10886446" flipH="1">
                <a:off x="335" y="3251"/>
                <a:ext cx="608" cy="369"/>
                <a:chOff x="-366" y="1704"/>
                <a:chExt cx="608" cy="369"/>
              </a:xfrm>
            </p:grpSpPr>
            <p:sp>
              <p:nvSpPr>
                <p:cNvPr id="46096" name="Freeform 16"/>
                <p:cNvSpPr>
                  <a:spLocks/>
                </p:cNvSpPr>
                <p:nvPr/>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pPr eaLnBrk="0" hangingPunct="0"/>
                  <a:endParaRPr kumimoji="0" lang="ja-JP" altLang="en-US"/>
                </a:p>
              </p:txBody>
            </p:sp>
            <p:sp>
              <p:nvSpPr>
                <p:cNvPr id="46097" name="Freeform 17"/>
                <p:cNvSpPr>
                  <a:spLocks/>
                </p:cNvSpPr>
                <p:nvPr/>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pPr eaLnBrk="0" hangingPunct="0"/>
                  <a:endParaRPr kumimoji="0" lang="ja-JP" altLang="en-US"/>
                </a:p>
              </p:txBody>
            </p:sp>
            <p:sp>
              <p:nvSpPr>
                <p:cNvPr id="46098" name="Freeform 18"/>
                <p:cNvSpPr>
                  <a:spLocks/>
                </p:cNvSpPr>
                <p:nvPr/>
              </p:nvSpPr>
              <p:spPr bwMode="ltGray">
                <a:xfrm rot="4200091">
                  <a:off x="195" y="1722"/>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pPr eaLnBrk="0" hangingPunct="0"/>
                  <a:endParaRPr kumimoji="0" lang="ja-JP" altLang="en-US"/>
                </a:p>
              </p:txBody>
            </p:sp>
          </p:grpSp>
        </p:grpSp>
        <p:grpSp>
          <p:nvGrpSpPr>
            <p:cNvPr id="1036" name="Group 19"/>
            <p:cNvGrpSpPr>
              <a:grpSpLocks/>
            </p:cNvGrpSpPr>
            <p:nvPr/>
          </p:nvGrpSpPr>
          <p:grpSpPr bwMode="auto">
            <a:xfrm rot="6248562">
              <a:off x="343" y="3854"/>
              <a:ext cx="392" cy="424"/>
              <a:chOff x="1727" y="866"/>
              <a:chExt cx="129" cy="157"/>
            </a:xfrm>
          </p:grpSpPr>
          <p:sp>
            <p:nvSpPr>
              <p:cNvPr id="46100" name="Freeform 20"/>
              <p:cNvSpPr>
                <a:spLocks/>
              </p:cNvSpPr>
              <p:nvPr/>
            </p:nvSpPr>
            <p:spPr bwMode="ltGray">
              <a:xfrm>
                <a:off x="1727" y="868"/>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eaLnBrk="0" hangingPunct="0"/>
                <a:endParaRPr kumimoji="0" lang="ja-JP" altLang="en-US"/>
              </a:p>
            </p:txBody>
          </p:sp>
          <p:sp>
            <p:nvSpPr>
              <p:cNvPr id="46101" name="Freeform 21"/>
              <p:cNvSpPr>
                <a:spLocks/>
              </p:cNvSpPr>
              <p:nvPr/>
            </p:nvSpPr>
            <p:spPr bwMode="ltGray">
              <a:xfrm>
                <a:off x="1786" y="896"/>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eaLnBrk="0" hangingPunct="0"/>
                <a:endParaRPr kumimoji="0" lang="ja-JP" altLang="en-US"/>
              </a:p>
            </p:txBody>
          </p:sp>
          <p:sp>
            <p:nvSpPr>
              <p:cNvPr id="46102" name="Freeform 22"/>
              <p:cNvSpPr>
                <a:spLocks/>
              </p:cNvSpPr>
              <p:nvPr/>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eaLnBrk="0" hangingPunct="0"/>
                <a:endParaRPr kumimoji="0" lang="ja-JP" altLang="en-US"/>
              </a:p>
            </p:txBody>
          </p:sp>
        </p:grpSp>
        <p:grpSp>
          <p:nvGrpSpPr>
            <p:cNvPr id="1037" name="Group 23"/>
            <p:cNvGrpSpPr>
              <a:grpSpLocks/>
            </p:cNvGrpSpPr>
            <p:nvPr/>
          </p:nvGrpSpPr>
          <p:grpSpPr bwMode="auto">
            <a:xfrm rot="5003157">
              <a:off x="249" y="1102"/>
              <a:ext cx="412" cy="500"/>
              <a:chOff x="1727" y="866"/>
              <a:chExt cx="129" cy="157"/>
            </a:xfrm>
          </p:grpSpPr>
          <p:sp>
            <p:nvSpPr>
              <p:cNvPr id="46104" name="Freeform 24"/>
              <p:cNvSpPr>
                <a:spLocks/>
              </p:cNvSpPr>
              <p:nvPr/>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eaLnBrk="0" hangingPunct="0"/>
                <a:endParaRPr kumimoji="0" lang="ja-JP" altLang="en-US"/>
              </a:p>
            </p:txBody>
          </p:sp>
          <p:sp>
            <p:nvSpPr>
              <p:cNvPr id="46105" name="Freeform 25"/>
              <p:cNvSpPr>
                <a:spLocks/>
              </p:cNvSpPr>
              <p:nvPr/>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eaLnBrk="0" hangingPunct="0"/>
                <a:endParaRPr kumimoji="0" lang="ja-JP" altLang="en-US"/>
              </a:p>
            </p:txBody>
          </p:sp>
          <p:sp>
            <p:nvSpPr>
              <p:cNvPr id="46106" name="Freeform 26"/>
              <p:cNvSpPr>
                <a:spLocks/>
              </p:cNvSpPr>
              <p:nvPr/>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eaLnBrk="0" hangingPunct="0"/>
                <a:endParaRPr kumimoji="0" lang="ja-JP" altLang="en-US"/>
              </a:p>
            </p:txBody>
          </p:sp>
        </p:grpSp>
        <p:grpSp>
          <p:nvGrpSpPr>
            <p:cNvPr id="1038" name="Group 27"/>
            <p:cNvGrpSpPr>
              <a:grpSpLocks/>
            </p:cNvGrpSpPr>
            <p:nvPr/>
          </p:nvGrpSpPr>
          <p:grpSpPr bwMode="auto">
            <a:xfrm>
              <a:off x="815" y="0"/>
              <a:ext cx="345" cy="367"/>
              <a:chOff x="1727" y="866"/>
              <a:chExt cx="129" cy="157"/>
            </a:xfrm>
          </p:grpSpPr>
          <p:sp>
            <p:nvSpPr>
              <p:cNvPr id="46108" name="Freeform 28"/>
              <p:cNvSpPr>
                <a:spLocks/>
              </p:cNvSpPr>
              <p:nvPr/>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eaLnBrk="0" hangingPunct="0"/>
                <a:endParaRPr kumimoji="0" lang="ja-JP" altLang="en-US"/>
              </a:p>
            </p:txBody>
          </p:sp>
          <p:sp>
            <p:nvSpPr>
              <p:cNvPr id="46109" name="Freeform 29"/>
              <p:cNvSpPr>
                <a:spLocks/>
              </p:cNvSpPr>
              <p:nvPr/>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eaLnBrk="0" hangingPunct="0"/>
                <a:endParaRPr kumimoji="0" lang="ja-JP" altLang="en-US"/>
              </a:p>
            </p:txBody>
          </p:sp>
          <p:sp>
            <p:nvSpPr>
              <p:cNvPr id="46110" name="Freeform 30"/>
              <p:cNvSpPr>
                <a:spLocks/>
              </p:cNvSpPr>
              <p:nvPr/>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eaLnBrk="0" hangingPunct="0"/>
                <a:endParaRPr kumimoji="0" lang="ja-JP" altLang="en-US"/>
              </a:p>
            </p:txBody>
          </p:sp>
        </p:grpSp>
        <p:sp>
          <p:nvSpPr>
            <p:cNvPr id="46111"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pPr eaLnBrk="0" hangingPunct="0"/>
              <a:endParaRPr kumimoji="0" lang="ja-JP" altLang="en-US"/>
            </a:p>
          </p:txBody>
        </p:sp>
        <p:sp>
          <p:nvSpPr>
            <p:cNvPr id="46112"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pPr eaLnBrk="0" hangingPunct="0"/>
              <a:endParaRPr kumimoji="0" lang="ja-JP" altLang="en-US"/>
            </a:p>
          </p:txBody>
        </p:sp>
        <p:sp>
          <p:nvSpPr>
            <p:cNvPr id="46113"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pPr eaLnBrk="0" hangingPunct="0"/>
              <a:endParaRPr kumimoji="0" lang="ja-JP" altLang="en-US"/>
            </a:p>
          </p:txBody>
        </p:sp>
        <p:sp>
          <p:nvSpPr>
            <p:cNvPr id="46114"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pPr eaLnBrk="0" hangingPunct="0"/>
              <a:endParaRPr kumimoji="0" lang="ja-JP" altLang="en-US"/>
            </a:p>
          </p:txBody>
        </p:sp>
        <p:sp>
          <p:nvSpPr>
            <p:cNvPr id="46115"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pPr eaLnBrk="0" hangingPunct="0"/>
              <a:endParaRPr kumimoji="0" lang="ja-JP" altLang="en-US"/>
            </a:p>
          </p:txBody>
        </p:sp>
        <p:sp>
          <p:nvSpPr>
            <p:cNvPr id="46116"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pPr eaLnBrk="0" hangingPunct="0"/>
              <a:endParaRPr kumimoji="0" lang="ja-JP" altLang="en-US"/>
            </a:p>
          </p:txBody>
        </p:sp>
        <p:sp>
          <p:nvSpPr>
            <p:cNvPr id="46117"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pPr eaLnBrk="0" hangingPunct="0"/>
              <a:endParaRPr kumimoji="0" lang="ja-JP" altLang="en-US"/>
            </a:p>
          </p:txBody>
        </p:sp>
        <p:sp>
          <p:nvSpPr>
            <p:cNvPr id="46118"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eaLnBrk="0" hangingPunct="0"/>
              <a:endParaRPr kumimoji="0" lang="ja-JP" altLang="en-US"/>
            </a:p>
          </p:txBody>
        </p:sp>
        <p:sp>
          <p:nvSpPr>
            <p:cNvPr id="46119"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eaLnBrk="0" hangingPunct="0"/>
              <a:endParaRPr kumimoji="0" lang="ja-JP" altLang="en-US"/>
            </a:p>
          </p:txBody>
        </p:sp>
        <p:sp>
          <p:nvSpPr>
            <p:cNvPr id="46120"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pPr eaLnBrk="0" hangingPunct="0"/>
              <a:endParaRPr kumimoji="0" lang="ja-JP" altLang="en-US"/>
            </a:p>
          </p:txBody>
        </p:sp>
        <p:sp>
          <p:nvSpPr>
            <p:cNvPr id="46121"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eaLnBrk="0" hangingPunct="0"/>
              <a:endParaRPr kumimoji="0" lang="ja-JP" altLang="en-US"/>
            </a:p>
          </p:txBody>
        </p:sp>
        <p:sp>
          <p:nvSpPr>
            <p:cNvPr id="46122"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pPr eaLnBrk="0" hangingPunct="0"/>
              <a:endParaRPr kumimoji="0" lang="ja-JP" altLang="en-US"/>
            </a:p>
          </p:txBody>
        </p:sp>
        <p:sp>
          <p:nvSpPr>
            <p:cNvPr id="46123"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pPr eaLnBrk="0" hangingPunct="0"/>
              <a:endParaRPr kumimoji="0" lang="ja-JP" altLang="en-US"/>
            </a:p>
          </p:txBody>
        </p:sp>
        <p:sp>
          <p:nvSpPr>
            <p:cNvPr id="46124"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pPr eaLnBrk="0" hangingPunct="0"/>
              <a:endParaRPr kumimoji="0" lang="ja-JP" altLang="en-US"/>
            </a:p>
          </p:txBody>
        </p:sp>
      </p:grpSp>
      <p:sp>
        <p:nvSpPr>
          <p:cNvPr id="46125" name="Rectangle 45"/>
          <p:cNvSpPr>
            <a:spLocks noGrp="1" noChangeArrowheads="1"/>
          </p:cNvSpPr>
          <p:nvPr>
            <p:ph type="title"/>
          </p:nvPr>
        </p:nvSpPr>
        <p:spPr bwMode="auto">
          <a:xfrm>
            <a:off x="332185" y="137584"/>
            <a:ext cx="6182915" cy="1752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8" name="Rectangle 46"/>
          <p:cNvSpPr>
            <a:spLocks noGrp="1" noChangeArrowheads="1"/>
          </p:cNvSpPr>
          <p:nvPr>
            <p:ph type="body" idx="1"/>
          </p:nvPr>
        </p:nvSpPr>
        <p:spPr bwMode="auto">
          <a:xfrm>
            <a:off x="342900" y="2133601"/>
            <a:ext cx="6172200" cy="59414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6127" name="Rectangle 47"/>
          <p:cNvSpPr>
            <a:spLocks noGrp="1" noChangeArrowheads="1"/>
          </p:cNvSpPr>
          <p:nvPr>
            <p:ph type="dt" sz="half" idx="2"/>
          </p:nvPr>
        </p:nvSpPr>
        <p:spPr bwMode="auto">
          <a:xfrm>
            <a:off x="342900" y="8324851"/>
            <a:ext cx="16002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050"/>
            </a:lvl1pPr>
          </a:lstStyle>
          <a:p>
            <a:endParaRPr lang="ja-JP" altLang="en-US"/>
          </a:p>
        </p:txBody>
      </p:sp>
      <p:sp>
        <p:nvSpPr>
          <p:cNvPr id="46128" name="Rectangle 48"/>
          <p:cNvSpPr>
            <a:spLocks noGrp="1" noChangeArrowheads="1"/>
          </p:cNvSpPr>
          <p:nvPr>
            <p:ph type="ftr" sz="quarter" idx="3"/>
          </p:nvPr>
        </p:nvSpPr>
        <p:spPr bwMode="auto">
          <a:xfrm>
            <a:off x="2343150" y="8331200"/>
            <a:ext cx="21717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kumimoji="0" sz="1050"/>
            </a:lvl1pPr>
          </a:lstStyle>
          <a:p>
            <a:endParaRPr lang="ja-JP" altLang="en-US"/>
          </a:p>
        </p:txBody>
      </p:sp>
      <p:sp>
        <p:nvSpPr>
          <p:cNvPr id="46129" name="Rectangle 49"/>
          <p:cNvSpPr>
            <a:spLocks noGrp="1" noChangeArrowheads="1"/>
          </p:cNvSpPr>
          <p:nvPr>
            <p:ph type="sldNum" sz="quarter" idx="4"/>
          </p:nvPr>
        </p:nvSpPr>
        <p:spPr bwMode="auto">
          <a:xfrm>
            <a:off x="4914900" y="8324851"/>
            <a:ext cx="16002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050"/>
            </a:lvl1pPr>
          </a:lstStyle>
          <a:p>
            <a:fld id="{2E5161CE-9E46-40D9-968E-888A0CA1A43D}"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8"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1" fontAlgn="base" hangingPunct="1">
        <a:lnSpc>
          <a:spcPct val="90000"/>
        </a:lnSpc>
        <a:spcBef>
          <a:spcPct val="0"/>
        </a:spcBef>
        <a:spcAft>
          <a:spcPct val="0"/>
        </a:spcAft>
        <a:defRPr kumimoji="1" sz="3300">
          <a:solidFill>
            <a:schemeClr val="tx2"/>
          </a:solidFill>
          <a:effectLst>
            <a:outerShdw blurRad="38100" dist="38100" dir="2700000" algn="tl">
              <a:srgbClr val="C0C0C0"/>
            </a:outerShdw>
          </a:effectLst>
          <a:latin typeface="+mj-lt"/>
          <a:ea typeface="+mj-ea"/>
          <a:cs typeface="+mj-cs"/>
        </a:defRPr>
      </a:lvl1pPr>
      <a:lvl2pPr algn="ctr" rtl="0" eaLnBrk="1" fontAlgn="base" hangingPunct="1">
        <a:lnSpc>
          <a:spcPct val="90000"/>
        </a:lnSpc>
        <a:spcBef>
          <a:spcPct val="0"/>
        </a:spcBef>
        <a:spcAft>
          <a:spcPct val="0"/>
        </a:spcAft>
        <a:defRPr kumimoji="1" sz="3300">
          <a:solidFill>
            <a:schemeClr val="tx2"/>
          </a:solidFill>
          <a:effectLst>
            <a:outerShdw blurRad="38100" dist="38100" dir="2700000" algn="tl">
              <a:srgbClr val="C0C0C0"/>
            </a:outerShdw>
          </a:effectLst>
          <a:latin typeface="Verdana" pitchFamily="34" charset="0"/>
        </a:defRPr>
      </a:lvl2pPr>
      <a:lvl3pPr algn="ctr" rtl="0" eaLnBrk="1" fontAlgn="base" hangingPunct="1">
        <a:lnSpc>
          <a:spcPct val="90000"/>
        </a:lnSpc>
        <a:spcBef>
          <a:spcPct val="0"/>
        </a:spcBef>
        <a:spcAft>
          <a:spcPct val="0"/>
        </a:spcAft>
        <a:defRPr kumimoji="1" sz="3300">
          <a:solidFill>
            <a:schemeClr val="tx2"/>
          </a:solidFill>
          <a:effectLst>
            <a:outerShdw blurRad="38100" dist="38100" dir="2700000" algn="tl">
              <a:srgbClr val="C0C0C0"/>
            </a:outerShdw>
          </a:effectLst>
          <a:latin typeface="Verdana" pitchFamily="34" charset="0"/>
        </a:defRPr>
      </a:lvl3pPr>
      <a:lvl4pPr algn="ctr" rtl="0" eaLnBrk="1" fontAlgn="base" hangingPunct="1">
        <a:lnSpc>
          <a:spcPct val="90000"/>
        </a:lnSpc>
        <a:spcBef>
          <a:spcPct val="0"/>
        </a:spcBef>
        <a:spcAft>
          <a:spcPct val="0"/>
        </a:spcAft>
        <a:defRPr kumimoji="1" sz="3300">
          <a:solidFill>
            <a:schemeClr val="tx2"/>
          </a:solidFill>
          <a:effectLst>
            <a:outerShdw blurRad="38100" dist="38100" dir="2700000" algn="tl">
              <a:srgbClr val="C0C0C0"/>
            </a:outerShdw>
          </a:effectLst>
          <a:latin typeface="Verdana" pitchFamily="34" charset="0"/>
        </a:defRPr>
      </a:lvl4pPr>
      <a:lvl5pPr algn="ctr" rtl="0" eaLnBrk="1" fontAlgn="base" hangingPunct="1">
        <a:lnSpc>
          <a:spcPct val="90000"/>
        </a:lnSpc>
        <a:spcBef>
          <a:spcPct val="0"/>
        </a:spcBef>
        <a:spcAft>
          <a:spcPct val="0"/>
        </a:spcAft>
        <a:defRPr kumimoji="1" sz="3300">
          <a:solidFill>
            <a:schemeClr val="tx2"/>
          </a:solidFill>
          <a:effectLst>
            <a:outerShdw blurRad="38100" dist="38100" dir="2700000" algn="tl">
              <a:srgbClr val="C0C0C0"/>
            </a:outerShdw>
          </a:effectLst>
          <a:latin typeface="Verdana" pitchFamily="34" charset="0"/>
        </a:defRPr>
      </a:lvl5pPr>
      <a:lvl6pPr marL="342900" algn="ctr" rtl="0" eaLnBrk="1" fontAlgn="base" hangingPunct="1">
        <a:lnSpc>
          <a:spcPct val="90000"/>
        </a:lnSpc>
        <a:spcBef>
          <a:spcPct val="0"/>
        </a:spcBef>
        <a:spcAft>
          <a:spcPct val="0"/>
        </a:spcAft>
        <a:defRPr kumimoji="1" sz="3300">
          <a:solidFill>
            <a:schemeClr val="tx2"/>
          </a:solidFill>
          <a:effectLst>
            <a:outerShdw blurRad="38100" dist="38100" dir="2700000" algn="tl">
              <a:srgbClr val="C0C0C0"/>
            </a:outerShdw>
          </a:effectLst>
          <a:latin typeface="Verdana" pitchFamily="34" charset="0"/>
        </a:defRPr>
      </a:lvl6pPr>
      <a:lvl7pPr marL="685800" algn="ctr" rtl="0" eaLnBrk="1" fontAlgn="base" hangingPunct="1">
        <a:lnSpc>
          <a:spcPct val="90000"/>
        </a:lnSpc>
        <a:spcBef>
          <a:spcPct val="0"/>
        </a:spcBef>
        <a:spcAft>
          <a:spcPct val="0"/>
        </a:spcAft>
        <a:defRPr kumimoji="1" sz="3300">
          <a:solidFill>
            <a:schemeClr val="tx2"/>
          </a:solidFill>
          <a:effectLst>
            <a:outerShdw blurRad="38100" dist="38100" dir="2700000" algn="tl">
              <a:srgbClr val="C0C0C0"/>
            </a:outerShdw>
          </a:effectLst>
          <a:latin typeface="Verdana" pitchFamily="34" charset="0"/>
        </a:defRPr>
      </a:lvl7pPr>
      <a:lvl8pPr marL="1028700" algn="ctr" rtl="0" eaLnBrk="1" fontAlgn="base" hangingPunct="1">
        <a:lnSpc>
          <a:spcPct val="90000"/>
        </a:lnSpc>
        <a:spcBef>
          <a:spcPct val="0"/>
        </a:spcBef>
        <a:spcAft>
          <a:spcPct val="0"/>
        </a:spcAft>
        <a:defRPr kumimoji="1" sz="3300">
          <a:solidFill>
            <a:schemeClr val="tx2"/>
          </a:solidFill>
          <a:effectLst>
            <a:outerShdw blurRad="38100" dist="38100" dir="2700000" algn="tl">
              <a:srgbClr val="C0C0C0"/>
            </a:outerShdw>
          </a:effectLst>
          <a:latin typeface="Verdana" pitchFamily="34" charset="0"/>
        </a:defRPr>
      </a:lvl8pPr>
      <a:lvl9pPr marL="1371600" algn="ctr" rtl="0" eaLnBrk="1" fontAlgn="base" hangingPunct="1">
        <a:lnSpc>
          <a:spcPct val="90000"/>
        </a:lnSpc>
        <a:spcBef>
          <a:spcPct val="0"/>
        </a:spcBef>
        <a:spcAft>
          <a:spcPct val="0"/>
        </a:spcAft>
        <a:defRPr kumimoji="1" sz="3300">
          <a:solidFill>
            <a:schemeClr val="tx2"/>
          </a:solidFill>
          <a:effectLst>
            <a:outerShdw blurRad="38100" dist="38100" dir="2700000" algn="tl">
              <a:srgbClr val="C0C0C0"/>
            </a:outerShdw>
          </a:effectLst>
          <a:latin typeface="Verdana" pitchFamily="34" charset="0"/>
        </a:defRPr>
      </a:lvl9pPr>
    </p:titleStyle>
    <p:bodyStyle>
      <a:lvl1pPr marL="257175" indent="-257175" algn="l" rtl="0" eaLnBrk="1" fontAlgn="base" hangingPunct="1">
        <a:spcBef>
          <a:spcPct val="20000"/>
        </a:spcBef>
        <a:spcAft>
          <a:spcPct val="0"/>
        </a:spcAft>
        <a:buChar char="•"/>
        <a:defRPr kumimoji="1" sz="2400">
          <a:solidFill>
            <a:schemeClr val="tx1"/>
          </a:solidFill>
          <a:latin typeface="+mn-lt"/>
          <a:ea typeface="+mn-ea"/>
          <a:cs typeface="+mn-cs"/>
        </a:defRPr>
      </a:lvl1pPr>
      <a:lvl2pPr marL="557213" indent="-214313" algn="l" rtl="0" eaLnBrk="1" fontAlgn="base" hangingPunct="1">
        <a:spcBef>
          <a:spcPct val="20000"/>
        </a:spcBef>
        <a:spcAft>
          <a:spcPct val="0"/>
        </a:spcAft>
        <a:buChar char="–"/>
        <a:defRPr kumimoji="1" sz="2100">
          <a:solidFill>
            <a:schemeClr val="tx1"/>
          </a:solidFill>
          <a:latin typeface="+mn-lt"/>
        </a:defRPr>
      </a:lvl2pPr>
      <a:lvl3pPr marL="857250" indent="-171450" algn="l" rtl="0" eaLnBrk="1" fontAlgn="base" hangingPunct="1">
        <a:spcBef>
          <a:spcPct val="20000"/>
        </a:spcBef>
        <a:spcAft>
          <a:spcPct val="0"/>
        </a:spcAft>
        <a:buChar char="•"/>
        <a:defRPr kumimoji="1" sz="1800">
          <a:solidFill>
            <a:schemeClr val="tx1"/>
          </a:solidFill>
          <a:latin typeface="+mn-lt"/>
        </a:defRPr>
      </a:lvl3pPr>
      <a:lvl4pPr marL="1200150" indent="-171450" algn="l" rtl="0" eaLnBrk="1" fontAlgn="base" hangingPunct="1">
        <a:spcBef>
          <a:spcPct val="20000"/>
        </a:spcBef>
        <a:spcAft>
          <a:spcPct val="0"/>
        </a:spcAft>
        <a:buChar char="–"/>
        <a:defRPr kumimoji="1" sz="1500">
          <a:solidFill>
            <a:schemeClr val="tx1"/>
          </a:solidFill>
          <a:latin typeface="+mn-lt"/>
        </a:defRPr>
      </a:lvl4pPr>
      <a:lvl5pPr marL="1543050" indent="-171450" algn="l" rtl="0" eaLnBrk="1" fontAlgn="base" hangingPunct="1">
        <a:spcBef>
          <a:spcPct val="20000"/>
        </a:spcBef>
        <a:spcAft>
          <a:spcPct val="0"/>
        </a:spcAft>
        <a:buChar char="»"/>
        <a:defRPr kumimoji="1" sz="1500">
          <a:solidFill>
            <a:schemeClr val="tx1"/>
          </a:solidFill>
          <a:latin typeface="+mn-lt"/>
        </a:defRPr>
      </a:lvl5pPr>
      <a:lvl6pPr marL="1885950" indent="-171450" algn="l" rtl="0" eaLnBrk="1" fontAlgn="base" hangingPunct="1">
        <a:spcBef>
          <a:spcPct val="20000"/>
        </a:spcBef>
        <a:spcAft>
          <a:spcPct val="0"/>
        </a:spcAft>
        <a:buChar char="»"/>
        <a:defRPr kumimoji="1" sz="1500">
          <a:solidFill>
            <a:schemeClr val="tx1"/>
          </a:solidFill>
          <a:latin typeface="+mn-lt"/>
        </a:defRPr>
      </a:lvl6pPr>
      <a:lvl7pPr marL="2228850" indent="-171450" algn="l" rtl="0" eaLnBrk="1" fontAlgn="base" hangingPunct="1">
        <a:spcBef>
          <a:spcPct val="20000"/>
        </a:spcBef>
        <a:spcAft>
          <a:spcPct val="0"/>
        </a:spcAft>
        <a:buChar char="»"/>
        <a:defRPr kumimoji="1" sz="1500">
          <a:solidFill>
            <a:schemeClr val="tx1"/>
          </a:solidFill>
          <a:latin typeface="+mn-lt"/>
        </a:defRPr>
      </a:lvl7pPr>
      <a:lvl8pPr marL="2571750" indent="-171450" algn="l" rtl="0" eaLnBrk="1" fontAlgn="base" hangingPunct="1">
        <a:spcBef>
          <a:spcPct val="20000"/>
        </a:spcBef>
        <a:spcAft>
          <a:spcPct val="0"/>
        </a:spcAft>
        <a:buChar char="»"/>
        <a:defRPr kumimoji="1" sz="1500">
          <a:solidFill>
            <a:schemeClr val="tx1"/>
          </a:solidFill>
          <a:latin typeface="+mn-lt"/>
        </a:defRPr>
      </a:lvl8pPr>
      <a:lvl9pPr marL="2914650" indent="-171450" algn="l" rtl="0" eaLnBrk="1" fontAlgn="base" hangingPunct="1">
        <a:spcBef>
          <a:spcPct val="20000"/>
        </a:spcBef>
        <a:spcAft>
          <a:spcPct val="0"/>
        </a:spcAft>
        <a:buChar char="»"/>
        <a:defRPr kumimoji="1" sz="1500">
          <a:solidFill>
            <a:schemeClr val="tx1"/>
          </a:solidFill>
          <a:latin typeface="+mn-lt"/>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ja-JP" altLang="en-US"/>
          </a:p>
        </p:txBody>
      </p:sp>
      <p:sp>
        <p:nvSpPr>
          <p:cNvPr id="5" name="フッター プレースホルダー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ja-JP" altLang="en-US"/>
          </a:p>
        </p:txBody>
      </p:sp>
      <p:sp>
        <p:nvSpPr>
          <p:cNvPr id="6" name="スライド番号プレースホルダー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2E5161CE-9E46-40D9-968E-888A0CA1A43D}" type="slidenum">
              <a:rPr lang="en-US" altLang="ja-JP" smtClean="0"/>
              <a:pPr/>
              <a:t>‹#›</a:t>
            </a:fld>
            <a:endParaRPr lang="en-US" altLang="ja-JP"/>
          </a:p>
        </p:txBody>
      </p:sp>
    </p:spTree>
    <p:extLst>
      <p:ext uri="{BB962C8B-B14F-4D97-AF65-F5344CB8AC3E}">
        <p14:creationId xmlns:p14="http://schemas.microsoft.com/office/powerpoint/2010/main" val="159580353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para.sports.kinki.block@gmail.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図 7"/>
          <p:cNvPicPr>
            <a:picLocks noChangeAspect="1"/>
          </p:cNvPicPr>
          <p:nvPr/>
        </p:nvPicPr>
        <p:blipFill>
          <a:blip r:embed="rId3"/>
          <a:stretch>
            <a:fillRect/>
          </a:stretch>
        </p:blipFill>
        <p:spPr>
          <a:xfrm>
            <a:off x="3717032" y="6486345"/>
            <a:ext cx="2736304" cy="2052228"/>
          </a:xfrm>
          <a:prstGeom prst="rect">
            <a:avLst/>
          </a:prstGeom>
        </p:spPr>
      </p:pic>
      <p:sp>
        <p:nvSpPr>
          <p:cNvPr id="2" name="タイトル 1"/>
          <p:cNvSpPr>
            <a:spLocks noGrp="1"/>
          </p:cNvSpPr>
          <p:nvPr>
            <p:ph type="ctrTitle"/>
          </p:nvPr>
        </p:nvSpPr>
        <p:spPr>
          <a:xfrm>
            <a:off x="179309" y="4463033"/>
            <a:ext cx="6495865" cy="3698821"/>
          </a:xfrm>
        </p:spPr>
        <p:txBody>
          <a:bodyPr anchor="t"/>
          <a:lstStyle/>
          <a:p>
            <a:pPr algn="l"/>
            <a:r>
              <a:rPr lang="en-US" altLang="ja-JP" sz="1800" dirty="0">
                <a:solidFill>
                  <a:srgbClr val="000000"/>
                </a:solidFill>
                <a:effectLst/>
                <a:latin typeface="ＭＳ Ｐゴシック" charset="-128"/>
                <a:ea typeface="ＭＳ Ｐゴシック" charset="-128"/>
              </a:rPr>
              <a:t/>
            </a:r>
            <a:br>
              <a:rPr lang="en-US" altLang="ja-JP" sz="1800" dirty="0">
                <a:solidFill>
                  <a:srgbClr val="000000"/>
                </a:solidFill>
                <a:effectLst/>
                <a:latin typeface="ＭＳ Ｐゴシック" charset="-128"/>
                <a:ea typeface="ＭＳ Ｐゴシック" charset="-128"/>
              </a:rPr>
            </a:br>
            <a:r>
              <a:rPr lang="en-US" altLang="ja-JP" sz="1800" dirty="0">
                <a:solidFill>
                  <a:srgbClr val="000000"/>
                </a:solidFill>
                <a:effectLst/>
                <a:latin typeface="ＭＳ Ｐゴシック" charset="-128"/>
                <a:ea typeface="ＭＳ Ｐゴシック" charset="-128"/>
              </a:rPr>
              <a:t/>
            </a:r>
            <a:br>
              <a:rPr lang="en-US" altLang="ja-JP" sz="1800" dirty="0">
                <a:solidFill>
                  <a:srgbClr val="000000"/>
                </a:solidFill>
                <a:effectLst/>
                <a:latin typeface="ＭＳ Ｐゴシック" charset="-128"/>
                <a:ea typeface="ＭＳ Ｐゴシック" charset="-128"/>
              </a:rPr>
            </a:br>
            <a:r>
              <a:rPr lang="ja-JP" altLang="en-US" sz="1800" dirty="0">
                <a:solidFill>
                  <a:srgbClr val="000000"/>
                </a:solidFill>
                <a:effectLst/>
                <a:latin typeface="ＭＳ Ｐゴシック" charset="-128"/>
                <a:ea typeface="ＭＳ Ｐゴシック" charset="-128"/>
              </a:rPr>
              <a:t>日時：　</a:t>
            </a:r>
            <a:r>
              <a:rPr lang="en-US" altLang="ja-JP" sz="1800" dirty="0">
                <a:solidFill>
                  <a:srgbClr val="000000"/>
                </a:solidFill>
                <a:effectLst/>
                <a:latin typeface="ＭＳ Ｐゴシック" charset="-128"/>
                <a:ea typeface="ＭＳ Ｐゴシック" charset="-128"/>
              </a:rPr>
              <a:t>2017</a:t>
            </a:r>
            <a:r>
              <a:rPr lang="ja-JP" altLang="en-US" sz="1800" dirty="0">
                <a:solidFill>
                  <a:srgbClr val="000000"/>
                </a:solidFill>
                <a:effectLst/>
                <a:latin typeface="ＭＳ Ｐゴシック" charset="-128"/>
                <a:ea typeface="ＭＳ Ｐゴシック" charset="-128"/>
              </a:rPr>
              <a:t>年　</a:t>
            </a:r>
            <a:r>
              <a:rPr lang="en-US" altLang="ja-JP" sz="1800" dirty="0">
                <a:solidFill>
                  <a:srgbClr val="000000"/>
                </a:solidFill>
                <a:effectLst/>
                <a:latin typeface="ＭＳ Ｐゴシック" charset="-128"/>
                <a:ea typeface="ＭＳ Ｐゴシック" charset="-128"/>
              </a:rPr>
              <a:t>12</a:t>
            </a:r>
            <a:r>
              <a:rPr lang="ja-JP" altLang="en-US" sz="1800" dirty="0">
                <a:solidFill>
                  <a:srgbClr val="000000"/>
                </a:solidFill>
                <a:effectLst/>
                <a:latin typeface="ＭＳ Ｐゴシック" charset="-128"/>
                <a:ea typeface="ＭＳ Ｐゴシック" charset="-128"/>
              </a:rPr>
              <a:t>月</a:t>
            </a:r>
            <a:r>
              <a:rPr lang="en-US" altLang="ja-JP" sz="1800" dirty="0">
                <a:solidFill>
                  <a:srgbClr val="000000"/>
                </a:solidFill>
                <a:effectLst/>
                <a:latin typeface="ＭＳ Ｐゴシック" charset="-128"/>
                <a:ea typeface="ＭＳ Ｐゴシック" charset="-128"/>
              </a:rPr>
              <a:t>10</a:t>
            </a:r>
            <a:r>
              <a:rPr lang="ja-JP" altLang="en-US" sz="1800" dirty="0">
                <a:solidFill>
                  <a:srgbClr val="000000"/>
                </a:solidFill>
                <a:effectLst/>
                <a:latin typeface="ＭＳ Ｐゴシック" charset="-128"/>
                <a:ea typeface="ＭＳ Ｐゴシック" charset="-128"/>
              </a:rPr>
              <a:t>日（土）</a:t>
            </a:r>
            <a:r>
              <a:rPr lang="en-US" altLang="ja-JP" sz="1800" dirty="0">
                <a:solidFill>
                  <a:srgbClr val="000000"/>
                </a:solidFill>
                <a:effectLst/>
                <a:latin typeface="ＭＳ Ｐゴシック" charset="-128"/>
                <a:ea typeface="ＭＳ Ｐゴシック" charset="-128"/>
              </a:rPr>
              <a:t>13</a:t>
            </a:r>
            <a:r>
              <a:rPr lang="ja-JP" altLang="en-US" sz="1800" dirty="0">
                <a:solidFill>
                  <a:srgbClr val="000000"/>
                </a:solidFill>
                <a:effectLst/>
                <a:latin typeface="ＭＳ Ｐゴシック" charset="-128"/>
                <a:ea typeface="ＭＳ Ｐゴシック" charset="-128"/>
              </a:rPr>
              <a:t>：</a:t>
            </a:r>
            <a:r>
              <a:rPr lang="en-US" altLang="ja-JP" sz="1800" dirty="0">
                <a:solidFill>
                  <a:srgbClr val="000000"/>
                </a:solidFill>
                <a:effectLst/>
                <a:latin typeface="ＭＳ Ｐゴシック" charset="-128"/>
                <a:ea typeface="ＭＳ Ｐゴシック" charset="-128"/>
              </a:rPr>
              <a:t>00</a:t>
            </a:r>
            <a:r>
              <a:rPr lang="ja-JP" altLang="en-US" sz="1800" dirty="0">
                <a:solidFill>
                  <a:srgbClr val="000000"/>
                </a:solidFill>
                <a:effectLst/>
                <a:latin typeface="ＭＳ Ｐゴシック" charset="-128"/>
                <a:ea typeface="ＭＳ Ｐゴシック" charset="-128"/>
              </a:rPr>
              <a:t>～</a:t>
            </a:r>
            <a:r>
              <a:rPr lang="en-US" altLang="ja-JP" sz="1800" dirty="0">
                <a:solidFill>
                  <a:srgbClr val="000000"/>
                </a:solidFill>
                <a:effectLst/>
                <a:latin typeface="ＭＳ Ｐゴシック" charset="-128"/>
                <a:ea typeface="ＭＳ Ｐゴシック" charset="-128"/>
              </a:rPr>
              <a:t>16</a:t>
            </a:r>
            <a:r>
              <a:rPr lang="ja-JP" altLang="en-US" sz="1800" dirty="0">
                <a:solidFill>
                  <a:srgbClr val="000000"/>
                </a:solidFill>
                <a:effectLst/>
                <a:latin typeface="ＭＳ Ｐゴシック" charset="-128"/>
                <a:ea typeface="ＭＳ Ｐゴシック" charset="-128"/>
              </a:rPr>
              <a:t>：</a:t>
            </a:r>
            <a:r>
              <a:rPr lang="en-US" altLang="ja-JP" sz="1800" dirty="0">
                <a:solidFill>
                  <a:srgbClr val="000000"/>
                </a:solidFill>
                <a:effectLst/>
                <a:latin typeface="ＭＳ Ｐゴシック" charset="-128"/>
                <a:ea typeface="ＭＳ Ｐゴシック" charset="-128"/>
              </a:rPr>
              <a:t>00</a:t>
            </a:r>
            <a:br>
              <a:rPr lang="en-US" altLang="ja-JP" sz="1800" dirty="0">
                <a:solidFill>
                  <a:srgbClr val="000000"/>
                </a:solidFill>
                <a:effectLst/>
                <a:latin typeface="ＭＳ Ｐゴシック" charset="-128"/>
                <a:ea typeface="ＭＳ Ｐゴシック" charset="-128"/>
              </a:rPr>
            </a:br>
            <a:r>
              <a:rPr lang="ja-JP" altLang="en-US" sz="1800" dirty="0">
                <a:solidFill>
                  <a:srgbClr val="000000"/>
                </a:solidFill>
                <a:effectLst/>
                <a:latin typeface="ＭＳ Ｐゴシック" charset="-128"/>
                <a:ea typeface="ＭＳ Ｐゴシック" charset="-128"/>
              </a:rPr>
              <a:t>場所：　滋賀県立障害者福祉センター</a:t>
            </a:r>
            <a:r>
              <a:rPr lang="en-US" altLang="ja-JP" sz="1800" dirty="0">
                <a:solidFill>
                  <a:srgbClr val="000000"/>
                </a:solidFill>
                <a:effectLst/>
                <a:latin typeface="ＭＳ Ｐゴシック" charset="-128"/>
                <a:ea typeface="ＭＳ Ｐゴシック" charset="-128"/>
              </a:rPr>
              <a:t/>
            </a:r>
            <a:br>
              <a:rPr lang="en-US" altLang="ja-JP" sz="1800" dirty="0">
                <a:solidFill>
                  <a:srgbClr val="000000"/>
                </a:solidFill>
                <a:effectLst/>
                <a:latin typeface="ＭＳ Ｐゴシック" charset="-128"/>
                <a:ea typeface="ＭＳ Ｐゴシック" charset="-128"/>
              </a:rPr>
            </a:br>
            <a:r>
              <a:rPr lang="ja-JP" altLang="en-US" sz="1800" dirty="0">
                <a:solidFill>
                  <a:srgbClr val="000000"/>
                </a:solidFill>
                <a:effectLst/>
                <a:latin typeface="ＭＳ Ｐゴシック" charset="-128"/>
                <a:ea typeface="ＭＳ Ｐゴシック" charset="-128"/>
              </a:rPr>
              <a:t>　　　　　</a:t>
            </a:r>
            <a:r>
              <a:rPr lang="ja-JP" altLang="en-US" sz="1600" dirty="0">
                <a:solidFill>
                  <a:srgbClr val="000000"/>
                </a:solidFill>
                <a:effectLst/>
                <a:latin typeface="ＭＳ Ｐゴシック" charset="-128"/>
                <a:ea typeface="ＭＳ Ｐゴシック" charset="-128"/>
              </a:rPr>
              <a:t>受付～講義：　会議室　　実技：　アリーナ</a:t>
            </a:r>
            <a:r>
              <a:rPr lang="en-US" altLang="ja-JP" sz="1600" dirty="0">
                <a:solidFill>
                  <a:srgbClr val="000000"/>
                </a:solidFill>
                <a:effectLst/>
                <a:latin typeface="ＭＳ Ｐゴシック" charset="-128"/>
                <a:ea typeface="ＭＳ Ｐゴシック" charset="-128"/>
              </a:rPr>
              <a:t/>
            </a:r>
            <a:br>
              <a:rPr lang="en-US" altLang="ja-JP" sz="1600" dirty="0">
                <a:solidFill>
                  <a:srgbClr val="000000"/>
                </a:solidFill>
                <a:effectLst/>
                <a:latin typeface="ＭＳ Ｐゴシック" charset="-128"/>
                <a:ea typeface="ＭＳ Ｐゴシック" charset="-128"/>
              </a:rPr>
            </a:br>
            <a:r>
              <a:rPr lang="ja-JP" altLang="en-US" sz="1600" dirty="0">
                <a:solidFill>
                  <a:schemeClr val="accent2">
                    <a:lumMod val="10000"/>
                  </a:schemeClr>
                </a:solidFill>
                <a:effectLst/>
                <a:latin typeface="ＭＳ Ｐゴシック" charset="-128"/>
                <a:ea typeface="ＭＳ Ｐゴシック" charset="-128"/>
              </a:rPr>
              <a:t>　　　　　　</a:t>
            </a:r>
            <a:r>
              <a:rPr lang="en-US" altLang="ja-JP" sz="1800" dirty="0">
                <a:solidFill>
                  <a:srgbClr val="000000"/>
                </a:solidFill>
                <a:effectLst/>
                <a:latin typeface="ＭＳ Ｐゴシック" charset="-128"/>
                <a:ea typeface="ＭＳ Ｐゴシック" charset="-128"/>
              </a:rPr>
              <a:t/>
            </a:r>
            <a:br>
              <a:rPr lang="en-US" altLang="ja-JP" sz="1800" dirty="0">
                <a:solidFill>
                  <a:srgbClr val="000000"/>
                </a:solidFill>
                <a:effectLst/>
                <a:latin typeface="ＭＳ Ｐゴシック" charset="-128"/>
                <a:ea typeface="ＭＳ Ｐゴシック" charset="-128"/>
              </a:rPr>
            </a:br>
            <a:r>
              <a:rPr lang="ja-JP" altLang="en-US" sz="1800" dirty="0">
                <a:solidFill>
                  <a:srgbClr val="000000"/>
                </a:solidFill>
                <a:effectLst/>
                <a:latin typeface="ＭＳ Ｐゴシック" charset="-128"/>
                <a:ea typeface="ＭＳ Ｐゴシック" charset="-128"/>
              </a:rPr>
              <a:t>講師：　</a:t>
            </a:r>
            <a:r>
              <a:rPr lang="zh-CN" altLang="en-US" sz="1800" dirty="0">
                <a:solidFill>
                  <a:srgbClr val="000000"/>
                </a:solidFill>
                <a:effectLst/>
                <a:latin typeface="ＭＳ Ｐゴシック" charset="-128"/>
                <a:ea typeface="ＭＳ Ｐゴシック" charset="-128"/>
              </a:rPr>
              <a:t>宮口幸治　立命館大学大学院　応用人間科学研究科　</a:t>
            </a:r>
            <a:br>
              <a:rPr lang="zh-CN" altLang="en-US" sz="1800" dirty="0">
                <a:solidFill>
                  <a:srgbClr val="000000"/>
                </a:solidFill>
                <a:effectLst/>
                <a:latin typeface="ＭＳ Ｐゴシック" charset="-128"/>
                <a:ea typeface="ＭＳ Ｐゴシック" charset="-128"/>
              </a:rPr>
            </a:br>
            <a:r>
              <a:rPr lang="zh-CN" altLang="en-US" sz="1800" dirty="0">
                <a:solidFill>
                  <a:srgbClr val="000000"/>
                </a:solidFill>
                <a:effectLst/>
                <a:latin typeface="ＭＳ Ｐゴシック" charset="-128"/>
                <a:ea typeface="ＭＳ Ｐゴシック" charset="-128"/>
              </a:rPr>
              <a:t>　　　　　教授 </a:t>
            </a:r>
            <a:r>
              <a:rPr lang="en-US" altLang="zh-CN" sz="1800" dirty="0">
                <a:solidFill>
                  <a:srgbClr val="000000"/>
                </a:solidFill>
                <a:effectLst/>
                <a:latin typeface="ＭＳ Ｐゴシック" charset="-128"/>
                <a:ea typeface="ＭＳ Ｐゴシック" charset="-128"/>
              </a:rPr>
              <a:t>(</a:t>
            </a:r>
            <a:r>
              <a:rPr lang="zh-CN" altLang="en-US" sz="1800" dirty="0">
                <a:solidFill>
                  <a:srgbClr val="000000"/>
                </a:solidFill>
                <a:effectLst/>
                <a:latin typeface="ＭＳ Ｐゴシック" charset="-128"/>
                <a:ea typeface="ＭＳ Ｐゴシック" charset="-128"/>
              </a:rPr>
              <a:t>児童精神科医、医学博士、臨床心理士</a:t>
            </a:r>
            <a:r>
              <a:rPr lang="en-US" altLang="zh-CN" sz="1800" dirty="0">
                <a:solidFill>
                  <a:srgbClr val="000000"/>
                </a:solidFill>
                <a:effectLst/>
                <a:latin typeface="ＭＳ Ｐゴシック" charset="-128"/>
                <a:ea typeface="ＭＳ Ｐゴシック" charset="-128"/>
              </a:rPr>
              <a:t>) </a:t>
            </a:r>
            <a:br>
              <a:rPr lang="en-US" altLang="zh-CN" sz="1800" dirty="0">
                <a:solidFill>
                  <a:srgbClr val="000000"/>
                </a:solidFill>
                <a:effectLst/>
                <a:latin typeface="ＭＳ Ｐゴシック" charset="-128"/>
                <a:ea typeface="ＭＳ Ｐゴシック" charset="-128"/>
              </a:rPr>
            </a:br>
            <a:r>
              <a:rPr lang="ja-JP" altLang="en-US" sz="1400" dirty="0">
                <a:solidFill>
                  <a:srgbClr val="000000"/>
                </a:solidFill>
                <a:effectLst/>
                <a:latin typeface="ＭＳ Ｐゴシック" charset="-128"/>
                <a:ea typeface="ＭＳ Ｐゴシック" charset="-128"/>
              </a:rPr>
              <a:t>著書：</a:t>
            </a:r>
            <a:br>
              <a:rPr lang="ja-JP" altLang="en-US" sz="1400" dirty="0">
                <a:solidFill>
                  <a:srgbClr val="000000"/>
                </a:solidFill>
                <a:effectLst/>
                <a:latin typeface="ＭＳ Ｐゴシック" charset="-128"/>
                <a:ea typeface="ＭＳ Ｐゴシック" charset="-128"/>
              </a:rPr>
            </a:br>
            <a:r>
              <a:rPr lang="ja-JP" altLang="en-US" sz="1400" dirty="0">
                <a:solidFill>
                  <a:srgbClr val="000000"/>
                </a:solidFill>
                <a:effectLst/>
                <a:latin typeface="ＭＳ Ｐゴシック" charset="-128"/>
                <a:ea typeface="ＭＳ Ｐゴシック" charset="-128"/>
              </a:rPr>
              <a:t>・</a:t>
            </a:r>
            <a:r>
              <a:rPr lang="en-US" altLang="ja-JP" sz="1400" b="0" dirty="0">
                <a:solidFill>
                  <a:srgbClr val="000000"/>
                </a:solidFill>
                <a:effectLst/>
                <a:latin typeface="ＭＳ Ｐゴシック" charset="-128"/>
                <a:ea typeface="ＭＳ Ｐゴシック" charset="-128"/>
              </a:rPr>
              <a:t>『</a:t>
            </a:r>
            <a:r>
              <a:rPr lang="ja-JP" altLang="en-US" sz="1400" b="0" dirty="0">
                <a:solidFill>
                  <a:srgbClr val="000000"/>
                </a:solidFill>
                <a:effectLst/>
                <a:latin typeface="ＭＳ Ｐゴシック" charset="-128"/>
                <a:ea typeface="ＭＳ Ｐゴシック" charset="-128"/>
              </a:rPr>
              <a:t>子どものやる気をなくす</a:t>
            </a:r>
            <a:r>
              <a:rPr lang="en-US" altLang="ja-JP" sz="1400" b="0" dirty="0">
                <a:solidFill>
                  <a:srgbClr val="000000"/>
                </a:solidFill>
                <a:effectLst/>
                <a:latin typeface="ＭＳ Ｐゴシック" charset="-128"/>
                <a:ea typeface="ＭＳ Ｐゴシック" charset="-128"/>
              </a:rPr>
              <a:t>30</a:t>
            </a:r>
            <a:r>
              <a:rPr lang="ja-JP" altLang="en-US" sz="1400" b="0" dirty="0">
                <a:solidFill>
                  <a:srgbClr val="000000"/>
                </a:solidFill>
                <a:effectLst/>
                <a:latin typeface="ＭＳ Ｐゴシック" charset="-128"/>
                <a:ea typeface="ＭＳ Ｐゴシック" charset="-128"/>
              </a:rPr>
              <a:t>の過ち</a:t>
            </a:r>
            <a:r>
              <a:rPr lang="en-US" altLang="ja-JP" sz="1400" b="0" dirty="0">
                <a:solidFill>
                  <a:srgbClr val="000000"/>
                </a:solidFill>
                <a:effectLst/>
                <a:latin typeface="ＭＳ Ｐゴシック" charset="-128"/>
                <a:ea typeface="ＭＳ Ｐゴシック" charset="-128"/>
              </a:rPr>
              <a:t>』(</a:t>
            </a:r>
            <a:r>
              <a:rPr lang="ja-JP" altLang="en-US" sz="1400" b="0" dirty="0">
                <a:solidFill>
                  <a:srgbClr val="000000"/>
                </a:solidFill>
                <a:effectLst/>
                <a:latin typeface="ＭＳ Ｐゴシック" charset="-128"/>
                <a:ea typeface="ＭＳ Ｐゴシック" charset="-128"/>
              </a:rPr>
              <a:t>共著、小学館集英社プロダクション、</a:t>
            </a:r>
            <a:r>
              <a:rPr lang="en-US" altLang="ja-JP" sz="1400" b="0" dirty="0">
                <a:solidFill>
                  <a:srgbClr val="000000"/>
                </a:solidFill>
                <a:effectLst/>
                <a:latin typeface="ＭＳ Ｐゴシック" charset="-128"/>
                <a:ea typeface="ＭＳ Ｐゴシック" charset="-128"/>
              </a:rPr>
              <a:t>2017) </a:t>
            </a:r>
            <a:br>
              <a:rPr lang="en-US" altLang="ja-JP" sz="1400" b="0" dirty="0">
                <a:solidFill>
                  <a:srgbClr val="000000"/>
                </a:solidFill>
                <a:effectLst/>
                <a:latin typeface="ＭＳ Ｐゴシック" charset="-128"/>
                <a:ea typeface="ＭＳ Ｐゴシック" charset="-128"/>
              </a:rPr>
            </a:br>
            <a:r>
              <a:rPr lang="en-US" altLang="ja-JP" sz="1400" b="0" dirty="0">
                <a:solidFill>
                  <a:srgbClr val="000000"/>
                </a:solidFill>
                <a:effectLst/>
                <a:latin typeface="ＭＳ Ｐゴシック" charset="-128"/>
                <a:ea typeface="ＭＳ Ｐゴシック" charset="-128"/>
              </a:rPr>
              <a:t/>
            </a:r>
            <a:br>
              <a:rPr lang="en-US" altLang="ja-JP" sz="1400" b="0" dirty="0">
                <a:solidFill>
                  <a:srgbClr val="000000"/>
                </a:solidFill>
                <a:effectLst/>
                <a:latin typeface="ＭＳ Ｐゴシック" charset="-128"/>
                <a:ea typeface="ＭＳ Ｐゴシック" charset="-128"/>
              </a:rPr>
            </a:br>
            <a:r>
              <a:rPr lang="ja-JP" altLang="en-US" sz="1400" b="0" dirty="0">
                <a:solidFill>
                  <a:srgbClr val="000000"/>
                </a:solidFill>
                <a:effectLst/>
                <a:latin typeface="ＭＳ Ｐゴシック" charset="-128"/>
                <a:ea typeface="ＭＳ Ｐゴシック" charset="-128"/>
              </a:rPr>
              <a:t>・</a:t>
            </a:r>
            <a:r>
              <a:rPr lang="en-US" altLang="ja-JP" sz="1400" b="0" dirty="0">
                <a:solidFill>
                  <a:srgbClr val="000000"/>
                </a:solidFill>
                <a:effectLst/>
                <a:latin typeface="ＭＳ Ｐゴシック" charset="-128"/>
                <a:ea typeface="ＭＳ Ｐゴシック" charset="-128"/>
              </a:rPr>
              <a:t>『</a:t>
            </a:r>
            <a:r>
              <a:rPr lang="ja-JP" altLang="en-US" sz="1400" b="0" dirty="0">
                <a:solidFill>
                  <a:srgbClr val="000000"/>
                </a:solidFill>
                <a:effectLst/>
                <a:latin typeface="ＭＳ Ｐゴシック" charset="-128"/>
                <a:ea typeface="ＭＳ Ｐゴシック" charset="-128"/>
              </a:rPr>
              <a:t>不器用な子どもたちへの認知作業トレーニング</a:t>
            </a:r>
            <a:r>
              <a:rPr lang="en-US" altLang="ja-JP" sz="1400" b="0" dirty="0">
                <a:solidFill>
                  <a:srgbClr val="000000"/>
                </a:solidFill>
                <a:effectLst/>
                <a:latin typeface="ＭＳ Ｐゴシック" charset="-128"/>
                <a:ea typeface="ＭＳ Ｐゴシック" charset="-128"/>
              </a:rPr>
              <a:t>』</a:t>
            </a:r>
            <a:br>
              <a:rPr lang="en-US" altLang="ja-JP" sz="1400" b="0" dirty="0">
                <a:solidFill>
                  <a:srgbClr val="000000"/>
                </a:solidFill>
                <a:effectLst/>
                <a:latin typeface="ＭＳ Ｐゴシック" charset="-128"/>
                <a:ea typeface="ＭＳ Ｐゴシック" charset="-128"/>
              </a:rPr>
            </a:br>
            <a:r>
              <a:rPr lang="ja-JP" altLang="en-US" sz="1400" b="0" dirty="0">
                <a:solidFill>
                  <a:srgbClr val="000000"/>
                </a:solidFill>
                <a:effectLst/>
                <a:latin typeface="ＭＳ Ｐゴシック" charset="-128"/>
                <a:ea typeface="ＭＳ Ｐゴシック" charset="-128"/>
              </a:rPr>
              <a:t>　</a:t>
            </a:r>
            <a:r>
              <a:rPr lang="en-US" altLang="ja-JP" sz="1400" b="0" dirty="0">
                <a:solidFill>
                  <a:srgbClr val="000000"/>
                </a:solidFill>
                <a:effectLst/>
                <a:latin typeface="ＭＳ Ｐゴシック" charset="-128"/>
                <a:ea typeface="ＭＳ Ｐゴシック" charset="-128"/>
              </a:rPr>
              <a:t>(</a:t>
            </a:r>
            <a:r>
              <a:rPr lang="ja-JP" altLang="en-US" sz="1400" b="0" dirty="0">
                <a:solidFill>
                  <a:srgbClr val="000000"/>
                </a:solidFill>
                <a:effectLst/>
                <a:latin typeface="ＭＳ Ｐゴシック" charset="-128"/>
                <a:ea typeface="ＭＳ Ｐゴシック" charset="-128"/>
              </a:rPr>
              <a:t>編著、三輪書店、</a:t>
            </a:r>
            <a:r>
              <a:rPr lang="en-US" altLang="ja-JP" sz="1400" b="0" dirty="0">
                <a:solidFill>
                  <a:srgbClr val="000000"/>
                </a:solidFill>
                <a:effectLst/>
                <a:latin typeface="ＭＳ Ｐゴシック" charset="-128"/>
                <a:ea typeface="ＭＳ Ｐゴシック" charset="-128"/>
              </a:rPr>
              <a:t>2014) </a:t>
            </a:r>
            <a:br>
              <a:rPr lang="en-US" altLang="ja-JP" sz="1400" b="0" dirty="0">
                <a:solidFill>
                  <a:srgbClr val="000000"/>
                </a:solidFill>
                <a:effectLst/>
                <a:latin typeface="ＭＳ Ｐゴシック" charset="-128"/>
                <a:ea typeface="ＭＳ Ｐゴシック" charset="-128"/>
              </a:rPr>
            </a:br>
            <a:r>
              <a:rPr lang="en-US" altLang="ja-JP" sz="1400" b="0" dirty="0">
                <a:solidFill>
                  <a:srgbClr val="000000"/>
                </a:solidFill>
                <a:effectLst/>
                <a:latin typeface="ＭＳ Ｐゴシック" charset="-128"/>
                <a:ea typeface="ＭＳ Ｐゴシック" charset="-128"/>
              </a:rPr>
              <a:t/>
            </a:r>
            <a:br>
              <a:rPr lang="en-US" altLang="ja-JP" sz="1400" b="0" dirty="0">
                <a:solidFill>
                  <a:srgbClr val="000000"/>
                </a:solidFill>
                <a:effectLst/>
                <a:latin typeface="ＭＳ Ｐゴシック" charset="-128"/>
                <a:ea typeface="ＭＳ Ｐゴシック" charset="-128"/>
              </a:rPr>
            </a:br>
            <a:r>
              <a:rPr lang="ja-JP" altLang="en-US" sz="1400" b="0" dirty="0">
                <a:solidFill>
                  <a:srgbClr val="000000"/>
                </a:solidFill>
                <a:effectLst/>
                <a:latin typeface="ＭＳ Ｐゴシック" charset="-128"/>
                <a:ea typeface="ＭＳ Ｐゴシック" charset="-128"/>
              </a:rPr>
              <a:t>・</a:t>
            </a:r>
            <a:r>
              <a:rPr lang="en-US" altLang="ja-JP" sz="1400" b="0" dirty="0">
                <a:solidFill>
                  <a:srgbClr val="000000"/>
                </a:solidFill>
                <a:effectLst/>
                <a:latin typeface="ＭＳ Ｐゴシック" charset="-128"/>
                <a:ea typeface="ＭＳ Ｐゴシック" charset="-128"/>
              </a:rPr>
              <a:t>『</a:t>
            </a:r>
            <a:r>
              <a:rPr lang="ja-JP" altLang="en-US" sz="1400" b="0" dirty="0">
                <a:solidFill>
                  <a:srgbClr val="000000"/>
                </a:solidFill>
                <a:effectLst/>
                <a:latin typeface="ＭＳ Ｐゴシック" charset="-128"/>
                <a:ea typeface="ＭＳ Ｐゴシック" charset="-128"/>
              </a:rPr>
              <a:t>コグトレ みる・きく・想像するための認知</a:t>
            </a:r>
            <a:r>
              <a:rPr lang="en-US" altLang="ja-JP" sz="1400" b="0" dirty="0">
                <a:solidFill>
                  <a:srgbClr val="000000"/>
                </a:solidFill>
                <a:effectLst/>
                <a:latin typeface="ＭＳ Ｐゴシック" charset="-128"/>
                <a:ea typeface="ＭＳ Ｐゴシック" charset="-128"/>
              </a:rPr>
              <a:t/>
            </a:r>
            <a:br>
              <a:rPr lang="en-US" altLang="ja-JP" sz="1400" b="0" dirty="0">
                <a:solidFill>
                  <a:srgbClr val="000000"/>
                </a:solidFill>
                <a:effectLst/>
                <a:latin typeface="ＭＳ Ｐゴシック" charset="-128"/>
                <a:ea typeface="ＭＳ Ｐゴシック" charset="-128"/>
              </a:rPr>
            </a:br>
            <a:r>
              <a:rPr lang="ja-JP" altLang="en-US" sz="1400" b="0" dirty="0">
                <a:solidFill>
                  <a:srgbClr val="000000"/>
                </a:solidFill>
                <a:effectLst/>
                <a:latin typeface="ＭＳ Ｐゴシック" charset="-128"/>
                <a:ea typeface="ＭＳ Ｐゴシック" charset="-128"/>
              </a:rPr>
              <a:t>　機能強化トレーニング</a:t>
            </a:r>
            <a:r>
              <a:rPr lang="en-US" altLang="ja-JP" sz="1400" b="0" dirty="0">
                <a:solidFill>
                  <a:srgbClr val="000000"/>
                </a:solidFill>
                <a:effectLst/>
                <a:latin typeface="ＭＳ Ｐゴシック" charset="-128"/>
                <a:ea typeface="ＭＳ Ｐゴシック" charset="-128"/>
              </a:rPr>
              <a:t>』</a:t>
            </a:r>
            <a:br>
              <a:rPr lang="en-US" altLang="ja-JP" sz="1400" b="0" dirty="0">
                <a:solidFill>
                  <a:srgbClr val="000000"/>
                </a:solidFill>
                <a:effectLst/>
                <a:latin typeface="ＭＳ Ｐゴシック" charset="-128"/>
                <a:ea typeface="ＭＳ Ｐゴシック" charset="-128"/>
              </a:rPr>
            </a:br>
            <a:r>
              <a:rPr lang="ja-JP" altLang="en-US" sz="1400" b="0" dirty="0">
                <a:solidFill>
                  <a:srgbClr val="000000"/>
                </a:solidFill>
                <a:effectLst/>
                <a:latin typeface="ＭＳ Ｐゴシック" charset="-128"/>
                <a:ea typeface="ＭＳ Ｐゴシック" charset="-128"/>
              </a:rPr>
              <a:t>　</a:t>
            </a:r>
            <a:r>
              <a:rPr lang="en-US" altLang="ja-JP" sz="1400" b="0" dirty="0">
                <a:solidFill>
                  <a:srgbClr val="000000"/>
                </a:solidFill>
                <a:effectLst/>
                <a:latin typeface="ＭＳ Ｐゴシック" charset="-128"/>
                <a:ea typeface="ＭＳ Ｐゴシック" charset="-128"/>
              </a:rPr>
              <a:t>(</a:t>
            </a:r>
            <a:r>
              <a:rPr lang="ja-JP" altLang="en-US" sz="1400" b="0" dirty="0">
                <a:solidFill>
                  <a:srgbClr val="000000"/>
                </a:solidFill>
                <a:effectLst/>
                <a:latin typeface="ＭＳ Ｐゴシック" charset="-128"/>
                <a:ea typeface="ＭＳ Ｐゴシック" charset="-128"/>
              </a:rPr>
              <a:t>単著、三輪書店、</a:t>
            </a:r>
            <a:r>
              <a:rPr lang="en-US" altLang="ja-JP" sz="1400" b="0" dirty="0">
                <a:solidFill>
                  <a:srgbClr val="000000"/>
                </a:solidFill>
                <a:effectLst/>
                <a:latin typeface="ＭＳ Ｐゴシック" charset="-128"/>
                <a:ea typeface="ＭＳ Ｐゴシック" charset="-128"/>
              </a:rPr>
              <a:t>2015) </a:t>
            </a:r>
            <a:r>
              <a:rPr lang="ja-JP" altLang="en-US" sz="1400" b="0" dirty="0">
                <a:solidFill>
                  <a:srgbClr val="000000"/>
                </a:solidFill>
                <a:effectLst/>
                <a:latin typeface="ＭＳ Ｐゴシック" charset="-128"/>
                <a:ea typeface="ＭＳ Ｐゴシック" charset="-128"/>
              </a:rPr>
              <a:t>他多数</a:t>
            </a:r>
            <a:br>
              <a:rPr lang="ja-JP" altLang="en-US" sz="1400" b="0" dirty="0">
                <a:solidFill>
                  <a:srgbClr val="000000"/>
                </a:solidFill>
                <a:effectLst/>
                <a:latin typeface="ＭＳ Ｐゴシック" charset="-128"/>
                <a:ea typeface="ＭＳ Ｐゴシック" charset="-128"/>
              </a:rPr>
            </a:br>
            <a:r>
              <a:rPr lang="en-US" altLang="ja-JP" sz="1400" dirty="0">
                <a:solidFill>
                  <a:srgbClr val="000000"/>
                </a:solidFill>
                <a:effectLst/>
                <a:latin typeface="ＭＳ Ｐゴシック" charset="-128"/>
                <a:ea typeface="ＭＳ Ｐゴシック" charset="-128"/>
              </a:rPr>
              <a:t/>
            </a:r>
            <a:br>
              <a:rPr lang="en-US" altLang="ja-JP" sz="1400" dirty="0">
                <a:solidFill>
                  <a:srgbClr val="000000"/>
                </a:solidFill>
                <a:effectLst/>
                <a:latin typeface="ＭＳ Ｐゴシック" charset="-128"/>
                <a:ea typeface="ＭＳ Ｐゴシック" charset="-128"/>
              </a:rPr>
            </a:br>
            <a:r>
              <a:rPr lang="ja-JP" altLang="en-US" sz="1200" dirty="0">
                <a:solidFill>
                  <a:srgbClr val="000000"/>
                </a:solidFill>
                <a:latin typeface="ＭＳ Ｐゴシック" charset="-128"/>
                <a:ea typeface="ＭＳ Ｐゴシック" charset="-128"/>
              </a:rPr>
              <a:t>　</a:t>
            </a:r>
            <a:br>
              <a:rPr lang="ja-JP" altLang="en-US" sz="1200" dirty="0">
                <a:solidFill>
                  <a:srgbClr val="000000"/>
                </a:solidFill>
                <a:latin typeface="ＭＳ Ｐゴシック" charset="-128"/>
                <a:ea typeface="ＭＳ Ｐゴシック" charset="-128"/>
              </a:rPr>
            </a:br>
            <a:endParaRPr lang="ja-JP" altLang="en-US" sz="1400" dirty="0">
              <a:solidFill>
                <a:srgbClr val="000000"/>
              </a:solidFill>
              <a:effectLst/>
              <a:latin typeface="ＭＳ Ｐゴシック" charset="-128"/>
              <a:ea typeface="ＭＳ Ｐゴシック" charset="-128"/>
            </a:endParaRPr>
          </a:p>
        </p:txBody>
      </p:sp>
      <p:sp>
        <p:nvSpPr>
          <p:cNvPr id="3" name="サブタイトル 2"/>
          <p:cNvSpPr>
            <a:spLocks noGrp="1"/>
          </p:cNvSpPr>
          <p:nvPr>
            <p:ph type="subTitle" idx="1"/>
          </p:nvPr>
        </p:nvSpPr>
        <p:spPr>
          <a:xfrm>
            <a:off x="253347" y="827584"/>
            <a:ext cx="6521661" cy="922989"/>
          </a:xfrm>
        </p:spPr>
        <p:txBody>
          <a:bodyPr/>
          <a:lstStyle/>
          <a:p>
            <a:endParaRPr lang="en-US" altLang="ja-JP" sz="2000" dirty="0">
              <a:solidFill>
                <a:schemeClr val="accent5">
                  <a:lumMod val="25000"/>
                </a:schemeClr>
              </a:solidFill>
              <a:latin typeface="HGP明朝E" panose="02020900000000000000" pitchFamily="18" charset="-128"/>
              <a:ea typeface="HGP明朝E" panose="02020900000000000000" pitchFamily="18" charset="-128"/>
            </a:endParaRPr>
          </a:p>
          <a:p>
            <a:endParaRPr lang="en-US" altLang="ja-JP" sz="2000" dirty="0">
              <a:solidFill>
                <a:schemeClr val="accent5">
                  <a:lumMod val="25000"/>
                </a:schemeClr>
              </a:solidFill>
              <a:latin typeface="HGP明朝E" panose="02020900000000000000" pitchFamily="18" charset="-128"/>
              <a:ea typeface="HGP明朝E" panose="02020900000000000000" pitchFamily="18" charset="-128"/>
            </a:endParaRPr>
          </a:p>
          <a:p>
            <a:r>
              <a:rPr lang="en-US" altLang="ja-JP" sz="2000" dirty="0">
                <a:solidFill>
                  <a:schemeClr val="accent5">
                    <a:lumMod val="25000"/>
                  </a:schemeClr>
                </a:solidFill>
                <a:latin typeface="HGP明朝E" panose="02020900000000000000" pitchFamily="18" charset="-128"/>
                <a:ea typeface="HGP明朝E" panose="02020900000000000000" pitchFamily="18" charset="-128"/>
              </a:rPr>
              <a:t>“</a:t>
            </a:r>
            <a:r>
              <a:rPr lang="ja-JP" altLang="en-US" sz="2000" dirty="0">
                <a:solidFill>
                  <a:schemeClr val="accent5">
                    <a:lumMod val="25000"/>
                  </a:schemeClr>
                </a:solidFill>
                <a:latin typeface="HGP明朝E" panose="02020900000000000000" pitchFamily="18" charset="-128"/>
                <a:ea typeface="HGP明朝E" panose="02020900000000000000" pitchFamily="18" charset="-128"/>
              </a:rPr>
              <a:t>不器用な子どもの動きづくりを学ぶ</a:t>
            </a:r>
            <a:r>
              <a:rPr lang="en-US" altLang="ja-JP" sz="2000" dirty="0">
                <a:solidFill>
                  <a:schemeClr val="accent5">
                    <a:lumMod val="25000"/>
                  </a:schemeClr>
                </a:solidFill>
                <a:latin typeface="HGP明朝E" panose="02020900000000000000" pitchFamily="18" charset="-128"/>
                <a:ea typeface="HGP明朝E" panose="02020900000000000000" pitchFamily="18" charset="-128"/>
              </a:rPr>
              <a:t>”</a:t>
            </a:r>
          </a:p>
          <a:p>
            <a:r>
              <a:rPr lang="ja-JP" altLang="en-US" sz="2000" dirty="0">
                <a:solidFill>
                  <a:schemeClr val="accent5">
                    <a:lumMod val="25000"/>
                  </a:schemeClr>
                </a:solidFill>
                <a:latin typeface="HGP明朝E" panose="02020900000000000000" pitchFamily="18" charset="-128"/>
                <a:ea typeface="HGP明朝E" panose="02020900000000000000" pitchFamily="18" charset="-128"/>
              </a:rPr>
              <a:t>認知作業トレーニング　コグトレの体験</a:t>
            </a:r>
            <a:endParaRPr lang="en-US" altLang="ja-JP" sz="2000" dirty="0">
              <a:solidFill>
                <a:schemeClr val="accent5">
                  <a:lumMod val="25000"/>
                </a:schemeClr>
              </a:solidFill>
              <a:latin typeface="HGP明朝E" panose="02020900000000000000" pitchFamily="18" charset="-128"/>
              <a:ea typeface="HGP明朝E" panose="02020900000000000000" pitchFamily="18" charset="-128"/>
            </a:endParaRPr>
          </a:p>
          <a:p>
            <a:r>
              <a:rPr lang="ja-JP" altLang="en-US" dirty="0">
                <a:solidFill>
                  <a:schemeClr val="accent5">
                    <a:lumMod val="25000"/>
                  </a:schemeClr>
                </a:solidFill>
                <a:latin typeface="HGP明朝E" panose="02020900000000000000" pitchFamily="18" charset="-128"/>
                <a:ea typeface="HGP明朝E" panose="02020900000000000000" pitchFamily="18" charset="-128"/>
              </a:rPr>
              <a:t>　　　　　　　　　　　　　　　　　　</a:t>
            </a:r>
          </a:p>
        </p:txBody>
      </p:sp>
      <p:sp>
        <p:nvSpPr>
          <p:cNvPr id="5" name="テキスト ボックス 4"/>
          <p:cNvSpPr txBox="1"/>
          <p:nvPr/>
        </p:nvSpPr>
        <p:spPr>
          <a:xfrm>
            <a:off x="1" y="85678"/>
            <a:ext cx="6775006" cy="1415772"/>
          </a:xfrm>
          <a:prstGeom prst="rect">
            <a:avLst/>
          </a:prstGeom>
          <a:noFill/>
        </p:spPr>
        <p:txBody>
          <a:bodyPr wrap="square" rtlCol="0">
            <a:spAutoFit/>
          </a:bodyPr>
          <a:lstStyle/>
          <a:p>
            <a:pPr algn="ctr"/>
            <a:r>
              <a:rPr lang="en-US" altLang="ja-JP" sz="2400" dirty="0">
                <a:solidFill>
                  <a:schemeClr val="accent2">
                    <a:lumMod val="10000"/>
                  </a:schemeClr>
                </a:solidFill>
                <a:latin typeface="HGP明朝E" panose="02020900000000000000" pitchFamily="18" charset="-128"/>
                <a:ea typeface="HGP明朝E" panose="02020900000000000000" pitchFamily="18" charset="-128"/>
              </a:rPr>
              <a:t>2017</a:t>
            </a:r>
            <a:r>
              <a:rPr lang="ja-JP" altLang="en-US" sz="2400" dirty="0">
                <a:solidFill>
                  <a:schemeClr val="accent2">
                    <a:lumMod val="10000"/>
                  </a:schemeClr>
                </a:solidFill>
                <a:latin typeface="HGP明朝E" panose="02020900000000000000" pitchFamily="18" charset="-128"/>
                <a:ea typeface="HGP明朝E" panose="02020900000000000000" pitchFamily="18" charset="-128"/>
              </a:rPr>
              <a:t>近畿ブロック</a:t>
            </a:r>
            <a:r>
              <a:rPr lang="ja-JP" altLang="en-US" sz="2400" dirty="0" err="1">
                <a:solidFill>
                  <a:schemeClr val="accent2">
                    <a:lumMod val="10000"/>
                  </a:schemeClr>
                </a:solidFill>
                <a:latin typeface="HGP明朝E" panose="02020900000000000000" pitchFamily="18" charset="-128"/>
                <a:ea typeface="HGP明朝E" panose="02020900000000000000" pitchFamily="18" charset="-128"/>
              </a:rPr>
              <a:t>障がい</a:t>
            </a:r>
            <a:r>
              <a:rPr lang="ja-JP" altLang="en-US" sz="2400" dirty="0">
                <a:solidFill>
                  <a:schemeClr val="accent2">
                    <a:lumMod val="10000"/>
                  </a:schemeClr>
                </a:solidFill>
                <a:latin typeface="HGP明朝E" panose="02020900000000000000" pitchFamily="18" charset="-128"/>
                <a:ea typeface="HGP明朝E" panose="02020900000000000000" pitchFamily="18" charset="-128"/>
              </a:rPr>
              <a:t>者スポーツ指導者協議会　ステップアップ研修会</a:t>
            </a:r>
            <a:endParaRPr lang="en-US" altLang="ja-JP" sz="2400" dirty="0">
              <a:solidFill>
                <a:schemeClr val="accent2">
                  <a:lumMod val="10000"/>
                </a:schemeClr>
              </a:solidFill>
              <a:latin typeface="HGP明朝E" panose="02020900000000000000" pitchFamily="18" charset="-128"/>
              <a:ea typeface="HGP明朝E" panose="02020900000000000000" pitchFamily="18" charset="-128"/>
            </a:endParaRPr>
          </a:p>
          <a:p>
            <a:pPr algn="ctr"/>
            <a:endParaRPr kumimoji="1" lang="en-US" altLang="ja-JP" sz="2400" u="sng" dirty="0">
              <a:solidFill>
                <a:schemeClr val="accent2">
                  <a:lumMod val="10000"/>
                </a:schemeClr>
              </a:solidFill>
              <a:latin typeface="HGP明朝E" panose="02020900000000000000" pitchFamily="18" charset="-128"/>
              <a:ea typeface="HGP明朝E" panose="02020900000000000000" pitchFamily="18" charset="-128"/>
            </a:endParaRPr>
          </a:p>
          <a:p>
            <a:pPr algn="ctr"/>
            <a:r>
              <a:rPr kumimoji="1" lang="ja-JP" altLang="en-US" sz="1400" u="sng" dirty="0" err="1">
                <a:solidFill>
                  <a:srgbClr val="FF0000"/>
                </a:solidFill>
                <a:latin typeface="HGP明朝E" panose="02020900000000000000" pitchFamily="18" charset="-128"/>
                <a:ea typeface="HGP明朝E" panose="02020900000000000000" pitchFamily="18" charset="-128"/>
              </a:rPr>
              <a:t>障がい</a:t>
            </a:r>
            <a:r>
              <a:rPr kumimoji="1" lang="ja-JP" altLang="en-US" sz="1400" u="sng" dirty="0">
                <a:solidFill>
                  <a:srgbClr val="FF0000"/>
                </a:solidFill>
                <a:latin typeface="HGP明朝E" panose="02020900000000000000" pitchFamily="18" charset="-128"/>
                <a:ea typeface="HGP明朝E" panose="02020900000000000000" pitchFamily="18" charset="-128"/>
              </a:rPr>
              <a:t>者スポーツ指導者および本研修に興味のある方「どなたでも参加できます」</a:t>
            </a:r>
          </a:p>
        </p:txBody>
      </p:sp>
      <p:sp>
        <p:nvSpPr>
          <p:cNvPr id="6" name="サブタイトル 2"/>
          <p:cNvSpPr txBox="1">
            <a:spLocks/>
          </p:cNvSpPr>
          <p:nvPr/>
        </p:nvSpPr>
        <p:spPr bwMode="auto">
          <a:xfrm>
            <a:off x="293644" y="1877955"/>
            <a:ext cx="6421827" cy="2585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FontTx/>
              <a:buNone/>
              <a:defRPr kumimoji="1" sz="2400" b="1">
                <a:solidFill>
                  <a:schemeClr val="tx1"/>
                </a:solidFill>
                <a:effectLst>
                  <a:outerShdw blurRad="38100" dist="38100" dir="2700000" algn="tl">
                    <a:srgbClr val="C0C0C0"/>
                  </a:outerShdw>
                </a:effectLst>
                <a:latin typeface="+mn-lt"/>
                <a:ea typeface="+mn-ea"/>
                <a:cs typeface="+mn-cs"/>
              </a:defRPr>
            </a:lvl1pPr>
            <a:lvl2pPr marL="557213" indent="-214313" algn="l" rtl="0" eaLnBrk="1" fontAlgn="base" hangingPunct="1">
              <a:spcBef>
                <a:spcPct val="20000"/>
              </a:spcBef>
              <a:spcAft>
                <a:spcPct val="0"/>
              </a:spcAft>
              <a:buChar char="–"/>
              <a:defRPr kumimoji="1" sz="2100">
                <a:solidFill>
                  <a:schemeClr val="tx1"/>
                </a:solidFill>
                <a:latin typeface="+mn-lt"/>
              </a:defRPr>
            </a:lvl2pPr>
            <a:lvl3pPr marL="857250" indent="-171450" algn="l" rtl="0" eaLnBrk="1" fontAlgn="base" hangingPunct="1">
              <a:spcBef>
                <a:spcPct val="20000"/>
              </a:spcBef>
              <a:spcAft>
                <a:spcPct val="0"/>
              </a:spcAft>
              <a:buChar char="•"/>
              <a:defRPr kumimoji="1" sz="1800">
                <a:solidFill>
                  <a:schemeClr val="tx1"/>
                </a:solidFill>
                <a:latin typeface="+mn-lt"/>
              </a:defRPr>
            </a:lvl3pPr>
            <a:lvl4pPr marL="1200150" indent="-171450" algn="l" rtl="0" eaLnBrk="1" fontAlgn="base" hangingPunct="1">
              <a:spcBef>
                <a:spcPct val="20000"/>
              </a:spcBef>
              <a:spcAft>
                <a:spcPct val="0"/>
              </a:spcAft>
              <a:buChar char="–"/>
              <a:defRPr kumimoji="1" sz="1500">
                <a:solidFill>
                  <a:schemeClr val="tx1"/>
                </a:solidFill>
                <a:latin typeface="+mn-lt"/>
              </a:defRPr>
            </a:lvl4pPr>
            <a:lvl5pPr marL="1543050" indent="-171450" algn="l" rtl="0" eaLnBrk="1" fontAlgn="base" hangingPunct="1">
              <a:spcBef>
                <a:spcPct val="20000"/>
              </a:spcBef>
              <a:spcAft>
                <a:spcPct val="0"/>
              </a:spcAft>
              <a:buChar char="»"/>
              <a:defRPr kumimoji="1" sz="1500">
                <a:solidFill>
                  <a:schemeClr val="tx1"/>
                </a:solidFill>
                <a:latin typeface="+mn-lt"/>
              </a:defRPr>
            </a:lvl5pPr>
            <a:lvl6pPr marL="1885950" indent="-171450" algn="l" rtl="0" eaLnBrk="1" fontAlgn="base" hangingPunct="1">
              <a:spcBef>
                <a:spcPct val="20000"/>
              </a:spcBef>
              <a:spcAft>
                <a:spcPct val="0"/>
              </a:spcAft>
              <a:buChar char="»"/>
              <a:defRPr kumimoji="1" sz="1500">
                <a:solidFill>
                  <a:schemeClr val="tx1"/>
                </a:solidFill>
                <a:latin typeface="+mn-lt"/>
              </a:defRPr>
            </a:lvl6pPr>
            <a:lvl7pPr marL="2228850" indent="-171450" algn="l" rtl="0" eaLnBrk="1" fontAlgn="base" hangingPunct="1">
              <a:spcBef>
                <a:spcPct val="20000"/>
              </a:spcBef>
              <a:spcAft>
                <a:spcPct val="0"/>
              </a:spcAft>
              <a:buChar char="»"/>
              <a:defRPr kumimoji="1" sz="1500">
                <a:solidFill>
                  <a:schemeClr val="tx1"/>
                </a:solidFill>
                <a:latin typeface="+mn-lt"/>
              </a:defRPr>
            </a:lvl7pPr>
            <a:lvl8pPr marL="2571750" indent="-171450" algn="l" rtl="0" eaLnBrk="1" fontAlgn="base" hangingPunct="1">
              <a:spcBef>
                <a:spcPct val="20000"/>
              </a:spcBef>
              <a:spcAft>
                <a:spcPct val="0"/>
              </a:spcAft>
              <a:buChar char="»"/>
              <a:defRPr kumimoji="1" sz="1500">
                <a:solidFill>
                  <a:schemeClr val="tx1"/>
                </a:solidFill>
                <a:latin typeface="+mn-lt"/>
              </a:defRPr>
            </a:lvl8pPr>
            <a:lvl9pPr marL="2914650" indent="-171450" algn="l" rtl="0" eaLnBrk="1" fontAlgn="base" hangingPunct="1">
              <a:spcBef>
                <a:spcPct val="20000"/>
              </a:spcBef>
              <a:spcAft>
                <a:spcPct val="0"/>
              </a:spcAft>
              <a:buChar char="»"/>
              <a:defRPr kumimoji="1" sz="1500">
                <a:solidFill>
                  <a:schemeClr val="tx1"/>
                </a:solidFill>
                <a:latin typeface="+mn-lt"/>
              </a:defRPr>
            </a:lvl9pPr>
          </a:lstStyle>
          <a:p>
            <a:pPr algn="l"/>
            <a:r>
              <a:rPr lang="ja-JP" altLang="en-US" sz="1400" b="0" kern="0" dirty="0">
                <a:solidFill>
                  <a:srgbClr val="FF0000"/>
                </a:solidFill>
                <a:effectLst/>
                <a:latin typeface="HGP明朝E" panose="02020900000000000000" pitchFamily="18" charset="-128"/>
                <a:ea typeface="HGP明朝E" panose="02020900000000000000" pitchFamily="18" charset="-128"/>
              </a:rPr>
              <a:t>　</a:t>
            </a:r>
            <a:endParaRPr lang="en-US" altLang="ja-JP" sz="1400" b="0" kern="0" dirty="0">
              <a:solidFill>
                <a:srgbClr val="FF0000"/>
              </a:solidFill>
              <a:effectLst/>
              <a:latin typeface="HGP明朝E" panose="02020900000000000000" pitchFamily="18" charset="-128"/>
              <a:ea typeface="HGP明朝E" panose="02020900000000000000" pitchFamily="18" charset="-128"/>
            </a:endParaRPr>
          </a:p>
          <a:p>
            <a:pPr algn="l"/>
            <a:endParaRPr lang="en-US" altLang="ja-JP" sz="1400" b="0" kern="0" dirty="0">
              <a:solidFill>
                <a:srgbClr val="FF0000"/>
              </a:solidFill>
              <a:effectLst/>
              <a:latin typeface="HGP明朝E" panose="02020900000000000000" pitchFamily="18" charset="-128"/>
              <a:ea typeface="HGP明朝E" panose="02020900000000000000" pitchFamily="18" charset="-128"/>
            </a:endParaRPr>
          </a:p>
          <a:p>
            <a:pPr algn="l"/>
            <a:r>
              <a:rPr lang="ja-JP" altLang="en-US" sz="1400" b="0" kern="0" dirty="0">
                <a:solidFill>
                  <a:srgbClr val="FF0000"/>
                </a:solidFill>
                <a:effectLst/>
                <a:latin typeface="HGP明朝E" panose="02020900000000000000" pitchFamily="18" charset="-128"/>
                <a:ea typeface="HGP明朝E" panose="02020900000000000000" pitchFamily="18" charset="-128"/>
              </a:rPr>
              <a:t>昨年度のステップアップ研修で好評を得たコグトレが再度登場！！</a:t>
            </a:r>
            <a:endParaRPr lang="en-US" altLang="ja-JP" sz="1400" b="0" kern="0" dirty="0">
              <a:solidFill>
                <a:srgbClr val="FF0000"/>
              </a:solidFill>
              <a:effectLst/>
              <a:latin typeface="HGP明朝E" panose="02020900000000000000" pitchFamily="18" charset="-128"/>
              <a:ea typeface="HGP明朝E" panose="02020900000000000000" pitchFamily="18" charset="-128"/>
            </a:endParaRPr>
          </a:p>
          <a:p>
            <a:pPr algn="l"/>
            <a:r>
              <a:rPr lang="ja-JP" altLang="en-US" sz="1400" b="0" kern="0" dirty="0">
                <a:solidFill>
                  <a:schemeClr val="tx2"/>
                </a:solidFill>
                <a:effectLst/>
                <a:latin typeface="HGP明朝E" panose="02020900000000000000" pitchFamily="18" charset="-128"/>
                <a:ea typeface="HGP明朝E" panose="02020900000000000000" pitchFamily="18" charset="-128"/>
              </a:rPr>
              <a:t>　発達障害のある子どもを含めて、走り方がぎこちない、ボールを遠くに投げられない、姿勢が悪い、といった子どもは小中学校に</a:t>
            </a:r>
            <a:r>
              <a:rPr lang="en-US" altLang="ja-JP" sz="1400" b="0" kern="0" dirty="0">
                <a:solidFill>
                  <a:schemeClr val="tx2"/>
                </a:solidFill>
                <a:effectLst/>
                <a:latin typeface="HGP明朝E" panose="02020900000000000000" pitchFamily="18" charset="-128"/>
                <a:ea typeface="HGP明朝E" panose="02020900000000000000" pitchFamily="18" charset="-128"/>
              </a:rPr>
              <a:t>6</a:t>
            </a:r>
            <a:r>
              <a:rPr lang="ja-JP" altLang="en-US" sz="1400" b="0" kern="0" dirty="0">
                <a:solidFill>
                  <a:schemeClr val="tx2"/>
                </a:solidFill>
                <a:effectLst/>
                <a:latin typeface="HGP明朝E" panose="02020900000000000000" pitchFamily="18" charset="-128"/>
                <a:ea typeface="HGP明朝E" panose="02020900000000000000" pitchFamily="18" charset="-128"/>
              </a:rPr>
              <a:t>～</a:t>
            </a:r>
            <a:r>
              <a:rPr lang="en-US" altLang="ja-JP" sz="1400" b="0" kern="0" dirty="0">
                <a:solidFill>
                  <a:schemeClr val="tx2"/>
                </a:solidFill>
                <a:effectLst/>
                <a:latin typeface="HGP明朝E" panose="02020900000000000000" pitchFamily="18" charset="-128"/>
                <a:ea typeface="HGP明朝E" panose="02020900000000000000" pitchFamily="18" charset="-128"/>
              </a:rPr>
              <a:t>10</a:t>
            </a:r>
            <a:r>
              <a:rPr lang="ja-JP" altLang="en-US" sz="1400" b="0" kern="0" dirty="0">
                <a:solidFill>
                  <a:schemeClr val="tx2"/>
                </a:solidFill>
                <a:effectLst/>
                <a:latin typeface="HGP明朝E" panose="02020900000000000000" pitchFamily="18" charset="-128"/>
                <a:ea typeface="HGP明朝E" panose="02020900000000000000" pitchFamily="18" charset="-128"/>
              </a:rPr>
              <a:t>％在籍していると言われています。今回の研修会は昨年に</a:t>
            </a:r>
            <a:r>
              <a:rPr lang="ja-JP" altLang="en-US" sz="1400" b="0" kern="0" dirty="0" smtClean="0">
                <a:solidFill>
                  <a:schemeClr val="tx2"/>
                </a:solidFill>
                <a:effectLst/>
                <a:latin typeface="HGP明朝E" panose="02020900000000000000" pitchFamily="18" charset="-128"/>
                <a:ea typeface="HGP明朝E" panose="02020900000000000000" pitchFamily="18" charset="-128"/>
              </a:rPr>
              <a:t>引き続き</a:t>
            </a:r>
            <a:r>
              <a:rPr lang="ja-JP" altLang="en-US" sz="1400" b="0" kern="0" dirty="0">
                <a:solidFill>
                  <a:schemeClr val="tx2"/>
                </a:solidFill>
                <a:effectLst/>
                <a:latin typeface="HGP明朝E" panose="02020900000000000000" pitchFamily="18" charset="-128"/>
                <a:ea typeface="HGP明朝E" panose="02020900000000000000" pitchFamily="18" charset="-128"/>
              </a:rPr>
              <a:t>発達障害のある子どもを含めた不器用な子どもたちに対するアプローチとして、近年注目されている「コグトレ」を体験したいと思います。</a:t>
            </a:r>
            <a:endParaRPr lang="en-US" altLang="ja-JP" sz="1400" b="0" kern="0" dirty="0">
              <a:solidFill>
                <a:schemeClr val="tx2"/>
              </a:solidFill>
              <a:effectLst/>
              <a:latin typeface="HGP明朝E" panose="02020900000000000000" pitchFamily="18" charset="-128"/>
              <a:ea typeface="HGP明朝E" panose="02020900000000000000" pitchFamily="18" charset="-128"/>
            </a:endParaRPr>
          </a:p>
          <a:p>
            <a:pPr algn="l"/>
            <a:r>
              <a:rPr lang="ja-JP" altLang="en-US" sz="1400" b="0" kern="0" dirty="0">
                <a:solidFill>
                  <a:schemeClr val="tx2"/>
                </a:solidFill>
                <a:effectLst/>
                <a:latin typeface="HGP明朝E" panose="02020900000000000000" pitchFamily="18" charset="-128"/>
                <a:ea typeface="HGP明朝E" panose="02020900000000000000" pitchFamily="18" charset="-128"/>
              </a:rPr>
              <a:t>　身体をうまく使うためには、協調運動を円滑に行えることに加え適度な固有感覚・筋力調整や注意・集中力、動作の予測や記憶力なども必要です。</a:t>
            </a:r>
          </a:p>
          <a:p>
            <a:pPr algn="l"/>
            <a:r>
              <a:rPr lang="ja-JP" altLang="en-US" sz="1400" b="0" kern="0" dirty="0">
                <a:solidFill>
                  <a:schemeClr val="tx2"/>
                </a:solidFill>
                <a:effectLst/>
                <a:latin typeface="HGP明朝E" panose="02020900000000000000" pitchFamily="18" charset="-128"/>
                <a:ea typeface="HGP明朝E" panose="02020900000000000000" pitchFamily="18" charset="-128"/>
              </a:rPr>
              <a:t>　不器用さへの適切な対応は、発達が気になる子どものみならず、認知障害を伴った各種精神障害（統合失調症、頭部外傷後遺症、認知症など）、高齢者の運動や運動器リハビリテーションの対象となる身体疾患に対しても応用できる取り組みです。</a:t>
            </a:r>
          </a:p>
        </p:txBody>
      </p:sp>
      <p:sp>
        <p:nvSpPr>
          <p:cNvPr id="12" name="右矢印 11"/>
          <p:cNvSpPr/>
          <p:nvPr/>
        </p:nvSpPr>
        <p:spPr bwMode="auto">
          <a:xfrm>
            <a:off x="293644" y="8538573"/>
            <a:ext cx="6381531" cy="422451"/>
          </a:xfrm>
          <a:prstGeom prst="rightArrow">
            <a:avLst/>
          </a:prstGeom>
          <a:solidFill>
            <a:schemeClr val="tx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dist" defTabSz="914400" rtl="0" eaLnBrk="0" fontAlgn="base" latinLnBrk="0" hangingPunct="0">
              <a:lnSpc>
                <a:spcPct val="100000"/>
              </a:lnSpc>
              <a:spcBef>
                <a:spcPct val="0"/>
              </a:spcBef>
              <a:spcAft>
                <a:spcPct val="0"/>
              </a:spcAft>
              <a:buClrTx/>
              <a:buSzTx/>
              <a:buFontTx/>
              <a:buNone/>
              <a:tabLst/>
            </a:pPr>
            <a:r>
              <a:rPr kumimoji="0" lang="ja-JP" altLang="en-US" sz="1000" b="1" i="0" u="none" strike="noStrike" cap="none" normalizeH="0" baseline="0" dirty="0">
                <a:ln>
                  <a:noFill/>
                </a:ln>
                <a:solidFill>
                  <a:schemeClr val="bg1"/>
                </a:solidFill>
                <a:effectLst/>
                <a:latin typeface="Verdana" pitchFamily="34" charset="0"/>
              </a:rPr>
              <a:t>プログラム詳細および参加申し込み方法等は裏面をご覧ください</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80492" y="251520"/>
            <a:ext cx="5915025" cy="1766887"/>
          </a:xfrm>
        </p:spPr>
        <p:txBody>
          <a:bodyPr anchor="t">
            <a:normAutofit fontScale="90000"/>
          </a:bodyPr>
          <a:lstStyle/>
          <a:p>
            <a:r>
              <a:rPr lang="en-US" altLang="ja-JP" sz="1600" dirty="0"/>
              <a:t>【</a:t>
            </a:r>
            <a:r>
              <a:rPr lang="ja-JP" altLang="en-US" sz="1600" dirty="0"/>
              <a:t>プログラム</a:t>
            </a:r>
            <a:r>
              <a:rPr lang="en-US" altLang="ja-JP" sz="1600" dirty="0"/>
              <a:t>】</a:t>
            </a:r>
            <a:br>
              <a:rPr lang="en-US" altLang="ja-JP" sz="1600" dirty="0"/>
            </a:br>
            <a:r>
              <a:rPr lang="ja-JP" altLang="en-US" sz="1600" dirty="0"/>
              <a:t/>
            </a:r>
            <a:br>
              <a:rPr lang="ja-JP" altLang="en-US" sz="1600" dirty="0"/>
            </a:br>
            <a:r>
              <a:rPr lang="en-US" altLang="ja-JP" sz="1600" dirty="0"/>
              <a:t>12</a:t>
            </a:r>
            <a:r>
              <a:rPr lang="ja-JP" altLang="en-US" sz="1600" dirty="0"/>
              <a:t>：</a:t>
            </a:r>
            <a:r>
              <a:rPr lang="en-US" altLang="ja-JP" sz="1600" dirty="0"/>
              <a:t>30</a:t>
            </a:r>
            <a:r>
              <a:rPr lang="ja-JP" altLang="en-US" sz="1600" dirty="0"/>
              <a:t>－受付開始</a:t>
            </a:r>
            <a:r>
              <a:rPr lang="en-US" altLang="ja-JP" sz="1600" dirty="0"/>
              <a:t/>
            </a:r>
            <a:br>
              <a:rPr lang="en-US" altLang="ja-JP" sz="1600" dirty="0"/>
            </a:br>
            <a:r>
              <a:rPr lang="en-US" altLang="ja-JP" sz="1600" dirty="0"/>
              <a:t/>
            </a:r>
            <a:br>
              <a:rPr lang="en-US" altLang="ja-JP" sz="1600" dirty="0"/>
            </a:br>
            <a:r>
              <a:rPr lang="en-US" altLang="ja-JP" sz="1600" dirty="0"/>
              <a:t>13</a:t>
            </a:r>
            <a:r>
              <a:rPr lang="ja-JP" altLang="en-US" sz="1600" dirty="0"/>
              <a:t>：</a:t>
            </a:r>
            <a:r>
              <a:rPr lang="en-US" altLang="ja-JP" sz="1600" dirty="0"/>
              <a:t>00-13</a:t>
            </a:r>
            <a:r>
              <a:rPr lang="ja-JP" altLang="en-US" sz="1600" dirty="0"/>
              <a:t>：</a:t>
            </a:r>
            <a:r>
              <a:rPr lang="en-US" altLang="ja-JP" sz="1600" dirty="0"/>
              <a:t>10</a:t>
            </a:r>
            <a:r>
              <a:rPr lang="ja-JP" altLang="en-US" sz="1600" dirty="0"/>
              <a:t>　　開会挨拶　</a:t>
            </a:r>
            <a:r>
              <a:rPr lang="ja-JP" altLang="en-US" sz="1600" dirty="0">
                <a:solidFill>
                  <a:schemeClr val="accent2">
                    <a:lumMod val="10000"/>
                  </a:schemeClr>
                </a:solidFill>
              </a:rPr>
              <a:t>近畿ブロック会長　高橋　明　講師紹介</a:t>
            </a:r>
            <a:r>
              <a:rPr lang="en-US" altLang="ja-JP" sz="1600" dirty="0">
                <a:solidFill>
                  <a:schemeClr val="accent2">
                    <a:lumMod val="10000"/>
                  </a:schemeClr>
                </a:solidFill>
              </a:rPr>
              <a:t/>
            </a:r>
            <a:br>
              <a:rPr lang="en-US" altLang="ja-JP" sz="1600" dirty="0">
                <a:solidFill>
                  <a:schemeClr val="accent2">
                    <a:lumMod val="10000"/>
                  </a:schemeClr>
                </a:solidFill>
              </a:rPr>
            </a:br>
            <a:r>
              <a:rPr lang="ja-JP" altLang="en-US" sz="1600" dirty="0">
                <a:solidFill>
                  <a:schemeClr val="accent2">
                    <a:lumMod val="10000"/>
                  </a:schemeClr>
                </a:solidFill>
              </a:rPr>
              <a:t>　　　　　　　　　　諸注意　　　近畿ブロック事務局</a:t>
            </a:r>
            <a:r>
              <a:rPr lang="en-US" altLang="ja-JP" sz="1600" dirty="0">
                <a:solidFill>
                  <a:schemeClr val="accent2">
                    <a:lumMod val="10000"/>
                  </a:schemeClr>
                </a:solidFill>
              </a:rPr>
              <a:t/>
            </a:r>
            <a:br>
              <a:rPr lang="en-US" altLang="ja-JP" sz="1600" dirty="0">
                <a:solidFill>
                  <a:schemeClr val="accent2">
                    <a:lumMod val="10000"/>
                  </a:schemeClr>
                </a:solidFill>
              </a:rPr>
            </a:br>
            <a:r>
              <a:rPr lang="en-US" altLang="ja-JP" sz="1600" dirty="0">
                <a:solidFill>
                  <a:schemeClr val="accent2">
                    <a:lumMod val="10000"/>
                  </a:schemeClr>
                </a:solidFill>
              </a:rPr>
              <a:t/>
            </a:r>
            <a:br>
              <a:rPr lang="en-US" altLang="ja-JP" sz="1600" dirty="0">
                <a:solidFill>
                  <a:schemeClr val="accent2">
                    <a:lumMod val="10000"/>
                  </a:schemeClr>
                </a:solidFill>
              </a:rPr>
            </a:br>
            <a:r>
              <a:rPr lang="en-US" altLang="ja-JP" sz="1600" dirty="0"/>
              <a:t>13</a:t>
            </a:r>
            <a:r>
              <a:rPr lang="ja-JP" altLang="en-US" sz="1600" dirty="0"/>
              <a:t>：</a:t>
            </a:r>
            <a:r>
              <a:rPr lang="en-US" altLang="ja-JP" sz="1600" dirty="0"/>
              <a:t>10-14</a:t>
            </a:r>
            <a:r>
              <a:rPr lang="ja-JP" altLang="en-US" sz="1600" dirty="0"/>
              <a:t>：</a:t>
            </a:r>
            <a:r>
              <a:rPr lang="en-US" altLang="ja-JP" sz="1600" dirty="0"/>
              <a:t>10</a:t>
            </a:r>
            <a:r>
              <a:rPr lang="ja-JP" altLang="en-US" sz="1600" dirty="0"/>
              <a:t>　　</a:t>
            </a:r>
            <a:r>
              <a:rPr lang="ja-JP" altLang="en-US" sz="1600" dirty="0">
                <a:solidFill>
                  <a:schemeClr val="accent2">
                    <a:lumMod val="10000"/>
                  </a:schemeClr>
                </a:solidFill>
              </a:rPr>
              <a:t>コグトレ　講義　</a:t>
            </a:r>
            <a:r>
              <a:rPr lang="en-US" altLang="ja-JP" sz="1600" dirty="0">
                <a:solidFill>
                  <a:schemeClr val="accent2">
                    <a:lumMod val="10000"/>
                  </a:schemeClr>
                </a:solidFill>
              </a:rPr>
              <a:t/>
            </a:r>
            <a:br>
              <a:rPr lang="en-US" altLang="ja-JP" sz="1600" dirty="0">
                <a:solidFill>
                  <a:schemeClr val="accent2">
                    <a:lumMod val="10000"/>
                  </a:schemeClr>
                </a:solidFill>
              </a:rPr>
            </a:br>
            <a:r>
              <a:rPr lang="en-US" altLang="ja-JP" sz="1600" dirty="0">
                <a:solidFill>
                  <a:schemeClr val="accent2">
                    <a:lumMod val="10000"/>
                  </a:schemeClr>
                </a:solidFill>
              </a:rPr>
              <a:t>14</a:t>
            </a:r>
            <a:r>
              <a:rPr lang="ja-JP" altLang="en-US" sz="1600" dirty="0">
                <a:solidFill>
                  <a:schemeClr val="accent2">
                    <a:lumMod val="10000"/>
                  </a:schemeClr>
                </a:solidFill>
              </a:rPr>
              <a:t>：</a:t>
            </a:r>
            <a:r>
              <a:rPr lang="en-US" altLang="ja-JP" sz="1600" dirty="0">
                <a:solidFill>
                  <a:schemeClr val="accent2">
                    <a:lumMod val="10000"/>
                  </a:schemeClr>
                </a:solidFill>
              </a:rPr>
              <a:t>20-15</a:t>
            </a:r>
            <a:r>
              <a:rPr lang="ja-JP" altLang="en-US" sz="1600" dirty="0">
                <a:solidFill>
                  <a:schemeClr val="accent2">
                    <a:lumMod val="10000"/>
                  </a:schemeClr>
                </a:solidFill>
              </a:rPr>
              <a:t>：</a:t>
            </a:r>
            <a:r>
              <a:rPr lang="en-US" altLang="ja-JP" sz="1600" dirty="0">
                <a:solidFill>
                  <a:schemeClr val="accent2">
                    <a:lumMod val="10000"/>
                  </a:schemeClr>
                </a:solidFill>
              </a:rPr>
              <a:t>40</a:t>
            </a:r>
            <a:r>
              <a:rPr lang="ja-JP" altLang="en-US" sz="1600" dirty="0">
                <a:solidFill>
                  <a:schemeClr val="accent2">
                    <a:lumMod val="10000"/>
                  </a:schemeClr>
                </a:solidFill>
              </a:rPr>
              <a:t>　　コグトレ　実技</a:t>
            </a:r>
            <a:r>
              <a:rPr lang="en-US" altLang="ja-JP" sz="1600" dirty="0">
                <a:solidFill>
                  <a:schemeClr val="accent2">
                    <a:lumMod val="10000"/>
                  </a:schemeClr>
                </a:solidFill>
              </a:rPr>
              <a:t/>
            </a:r>
            <a:br>
              <a:rPr lang="en-US" altLang="ja-JP" sz="1600" dirty="0">
                <a:solidFill>
                  <a:schemeClr val="accent2">
                    <a:lumMod val="10000"/>
                  </a:schemeClr>
                </a:solidFill>
              </a:rPr>
            </a:br>
            <a:r>
              <a:rPr lang="ja-JP" altLang="en-US" sz="1600" dirty="0">
                <a:solidFill>
                  <a:schemeClr val="accent2">
                    <a:lumMod val="10000"/>
                  </a:schemeClr>
                </a:solidFill>
              </a:rPr>
              <a:t>　　　　　　　　　　指導補助：近畿ブロック役員有志</a:t>
            </a:r>
            <a:r>
              <a:rPr lang="en-US" altLang="ja-JP" sz="1600" dirty="0">
                <a:solidFill>
                  <a:schemeClr val="accent2">
                    <a:lumMod val="10000"/>
                  </a:schemeClr>
                </a:solidFill>
              </a:rPr>
              <a:t/>
            </a:r>
            <a:br>
              <a:rPr lang="en-US" altLang="ja-JP" sz="1600" dirty="0">
                <a:solidFill>
                  <a:schemeClr val="accent2">
                    <a:lumMod val="10000"/>
                  </a:schemeClr>
                </a:solidFill>
              </a:rPr>
            </a:br>
            <a:r>
              <a:rPr lang="ja-JP" altLang="en-US" sz="1600" dirty="0">
                <a:solidFill>
                  <a:schemeClr val="accent2">
                    <a:lumMod val="10000"/>
                  </a:schemeClr>
                </a:solidFill>
              </a:rPr>
              <a:t/>
            </a:r>
            <a:br>
              <a:rPr lang="ja-JP" altLang="en-US" sz="1600" dirty="0">
                <a:solidFill>
                  <a:schemeClr val="accent2">
                    <a:lumMod val="10000"/>
                  </a:schemeClr>
                </a:solidFill>
              </a:rPr>
            </a:br>
            <a:r>
              <a:rPr lang="en-US" altLang="ja-JP" sz="1600" dirty="0">
                <a:solidFill>
                  <a:schemeClr val="accent2">
                    <a:lumMod val="10000"/>
                  </a:schemeClr>
                </a:solidFill>
              </a:rPr>
              <a:t>15</a:t>
            </a:r>
            <a:r>
              <a:rPr lang="ja-JP" altLang="en-US" sz="1600" dirty="0">
                <a:solidFill>
                  <a:schemeClr val="accent2">
                    <a:lumMod val="10000"/>
                  </a:schemeClr>
                </a:solidFill>
              </a:rPr>
              <a:t>：</a:t>
            </a:r>
            <a:r>
              <a:rPr lang="en-US" altLang="ja-JP" sz="1600" dirty="0">
                <a:solidFill>
                  <a:schemeClr val="accent2">
                    <a:lumMod val="10000"/>
                  </a:schemeClr>
                </a:solidFill>
              </a:rPr>
              <a:t>40</a:t>
            </a:r>
            <a:r>
              <a:rPr lang="en-US" altLang="ja-JP" sz="1600" dirty="0"/>
              <a:t>-15</a:t>
            </a:r>
            <a:r>
              <a:rPr lang="ja-JP" altLang="en-US" sz="1600" dirty="0"/>
              <a:t>：</a:t>
            </a:r>
            <a:r>
              <a:rPr lang="en-US" altLang="ja-JP" sz="1600" dirty="0"/>
              <a:t>45</a:t>
            </a:r>
            <a:r>
              <a:rPr lang="ja-JP" altLang="en-US" sz="1600" dirty="0"/>
              <a:t>　  </a:t>
            </a:r>
            <a:r>
              <a:rPr lang="ja-JP" altLang="ja-JP" sz="1600" dirty="0">
                <a:solidFill>
                  <a:schemeClr val="accent2">
                    <a:lumMod val="10000"/>
                  </a:schemeClr>
                </a:solidFill>
              </a:rPr>
              <a:t>閉会</a:t>
            </a:r>
            <a:r>
              <a:rPr lang="ja-JP" altLang="en-US" sz="1600" dirty="0">
                <a:solidFill>
                  <a:schemeClr val="accent2">
                    <a:lumMod val="10000"/>
                  </a:schemeClr>
                </a:solidFill>
              </a:rPr>
              <a:t>挨拶</a:t>
            </a:r>
            <a:r>
              <a:rPr lang="ja-JP" altLang="ja-JP" sz="1600" dirty="0">
                <a:solidFill>
                  <a:schemeClr val="accent2">
                    <a:lumMod val="10000"/>
                  </a:schemeClr>
                </a:solidFill>
              </a:rPr>
              <a:t>　</a:t>
            </a:r>
            <a:r>
              <a:rPr lang="ja-JP" altLang="en-US" sz="1600" dirty="0">
                <a:solidFill>
                  <a:schemeClr val="accent2">
                    <a:lumMod val="10000"/>
                  </a:schemeClr>
                </a:solidFill>
              </a:rPr>
              <a:t>近畿ブロック副会長　増田和茂　 </a:t>
            </a:r>
            <a:r>
              <a:rPr lang="ja-JP" altLang="en-US" sz="1300" dirty="0">
                <a:solidFill>
                  <a:schemeClr val="accent2">
                    <a:lumMod val="10000"/>
                  </a:schemeClr>
                </a:solidFill>
              </a:rPr>
              <a:t>（</a:t>
            </a:r>
            <a:r>
              <a:rPr lang="en-US" altLang="ja-JP" sz="1300" dirty="0">
                <a:solidFill>
                  <a:schemeClr val="accent2">
                    <a:lumMod val="10000"/>
                  </a:schemeClr>
                </a:solidFill>
              </a:rPr>
              <a:t>16</a:t>
            </a:r>
            <a:r>
              <a:rPr lang="ja-JP" altLang="en-US" sz="1300" dirty="0">
                <a:solidFill>
                  <a:schemeClr val="accent2">
                    <a:lumMod val="10000"/>
                  </a:schemeClr>
                </a:solidFill>
              </a:rPr>
              <a:t>：</a:t>
            </a:r>
            <a:r>
              <a:rPr lang="en-US" altLang="ja-JP" sz="1300" dirty="0">
                <a:solidFill>
                  <a:schemeClr val="accent2">
                    <a:lumMod val="10000"/>
                  </a:schemeClr>
                </a:solidFill>
              </a:rPr>
              <a:t>00</a:t>
            </a:r>
            <a:r>
              <a:rPr lang="ja-JP" altLang="en-US" sz="1300" dirty="0" err="1">
                <a:solidFill>
                  <a:schemeClr val="accent2">
                    <a:lumMod val="10000"/>
                  </a:schemeClr>
                </a:solidFill>
              </a:rPr>
              <a:t>まで</a:t>
            </a:r>
            <a:r>
              <a:rPr lang="ja-JP" altLang="en-US" sz="1300" dirty="0">
                <a:solidFill>
                  <a:schemeClr val="accent2">
                    <a:lumMod val="10000"/>
                  </a:schemeClr>
                </a:solidFill>
              </a:rPr>
              <a:t>茶話会）</a:t>
            </a:r>
            <a:r>
              <a:rPr lang="en-US" altLang="ja-JP" sz="1600" dirty="0">
                <a:solidFill>
                  <a:schemeClr val="accent2">
                    <a:lumMod val="10000"/>
                  </a:schemeClr>
                </a:solidFill>
              </a:rPr>
              <a:t/>
            </a:r>
            <a:br>
              <a:rPr lang="en-US" altLang="ja-JP" sz="1600" dirty="0">
                <a:solidFill>
                  <a:schemeClr val="accent2">
                    <a:lumMod val="10000"/>
                  </a:schemeClr>
                </a:solidFill>
              </a:rPr>
            </a:br>
            <a:r>
              <a:rPr lang="en-US" altLang="ja-JP" sz="1600" dirty="0">
                <a:solidFill>
                  <a:schemeClr val="accent2">
                    <a:lumMod val="10000"/>
                  </a:schemeClr>
                </a:solidFill>
              </a:rPr>
              <a:t/>
            </a:r>
            <a:br>
              <a:rPr lang="en-US" altLang="ja-JP" sz="1600" dirty="0">
                <a:solidFill>
                  <a:schemeClr val="accent2">
                    <a:lumMod val="10000"/>
                  </a:schemeClr>
                </a:solidFill>
              </a:rPr>
            </a:br>
            <a:r>
              <a:rPr lang="ja-JP" altLang="ja-JP" sz="1600" dirty="0">
                <a:solidFill>
                  <a:schemeClr val="accent2">
                    <a:lumMod val="10000"/>
                  </a:schemeClr>
                </a:solidFill>
              </a:rPr>
              <a:t/>
            </a:r>
            <a:br>
              <a:rPr lang="ja-JP" altLang="ja-JP" sz="1600" dirty="0">
                <a:solidFill>
                  <a:schemeClr val="accent2">
                    <a:lumMod val="10000"/>
                  </a:schemeClr>
                </a:solidFill>
              </a:rPr>
            </a:br>
            <a:r>
              <a:rPr lang="ja-JP" altLang="en-US" sz="1200" dirty="0"/>
              <a:t/>
            </a:r>
            <a:br>
              <a:rPr lang="ja-JP" altLang="en-US" sz="1200" dirty="0"/>
            </a:br>
            <a:r>
              <a:rPr lang="ja-JP" altLang="en-US" sz="1200" dirty="0"/>
              <a:t/>
            </a:r>
            <a:br>
              <a:rPr lang="ja-JP" altLang="en-US" sz="1200" dirty="0"/>
            </a:br>
            <a:endParaRPr kumimoji="1" lang="ja-JP" altLang="en-US" sz="1200" dirty="0"/>
          </a:p>
        </p:txBody>
      </p:sp>
      <p:sp>
        <p:nvSpPr>
          <p:cNvPr id="5" name="コンテンツ プレースホルダー 4"/>
          <p:cNvSpPr>
            <a:spLocks noGrp="1"/>
          </p:cNvSpPr>
          <p:nvPr>
            <p:ph idx="1"/>
          </p:nvPr>
        </p:nvSpPr>
        <p:spPr>
          <a:xfrm>
            <a:off x="269652" y="2771800"/>
            <a:ext cx="6287053" cy="3960440"/>
          </a:xfrm>
        </p:spPr>
        <p:txBody>
          <a:bodyPr>
            <a:normAutofit lnSpcReduction="10000"/>
          </a:bodyPr>
          <a:lstStyle/>
          <a:p>
            <a:pPr>
              <a:buFont typeface="Wingdings" panose="05000000000000000000" pitchFamily="2" charset="2"/>
              <a:buChar char="u"/>
            </a:pPr>
            <a:r>
              <a:rPr lang="ja-JP" altLang="en-US" sz="1400" dirty="0"/>
              <a:t>日　時：　</a:t>
            </a:r>
            <a:r>
              <a:rPr lang="en-US" altLang="ja-JP" sz="1400" dirty="0"/>
              <a:t>20167</a:t>
            </a:r>
            <a:r>
              <a:rPr lang="ja-JP" altLang="en-US" sz="1400" dirty="0"/>
              <a:t>年</a:t>
            </a:r>
            <a:r>
              <a:rPr lang="en-US" altLang="ja-JP" sz="1400" dirty="0"/>
              <a:t>12</a:t>
            </a:r>
            <a:r>
              <a:rPr lang="ja-JP" altLang="en-US" sz="1400" dirty="0"/>
              <a:t>月</a:t>
            </a:r>
            <a:r>
              <a:rPr lang="en-US" altLang="ja-JP" sz="1400" dirty="0"/>
              <a:t>10</a:t>
            </a:r>
            <a:r>
              <a:rPr lang="ja-JP" altLang="en-US" sz="1400" dirty="0"/>
              <a:t>日（日）　</a:t>
            </a:r>
            <a:r>
              <a:rPr lang="en-US" altLang="ja-JP" sz="1400" dirty="0"/>
              <a:t>13:00</a:t>
            </a:r>
            <a:r>
              <a:rPr lang="ja-JP" altLang="en-US" sz="1400" dirty="0"/>
              <a:t>　～　</a:t>
            </a:r>
            <a:r>
              <a:rPr lang="en-US" altLang="ja-JP" sz="1400" dirty="0"/>
              <a:t>16:00</a:t>
            </a:r>
            <a:r>
              <a:rPr lang="ja-JP" altLang="en-US" sz="1400" dirty="0"/>
              <a:t>　（受付開始は</a:t>
            </a:r>
            <a:r>
              <a:rPr lang="en-US" altLang="ja-JP" sz="1400" dirty="0"/>
              <a:t>12:30</a:t>
            </a:r>
            <a:r>
              <a:rPr lang="ja-JP" altLang="en-US" sz="1400" dirty="0"/>
              <a:t>より）</a:t>
            </a:r>
          </a:p>
          <a:p>
            <a:pPr>
              <a:buFont typeface="Wingdings" panose="05000000000000000000" pitchFamily="2" charset="2"/>
              <a:buChar char="u"/>
            </a:pPr>
            <a:r>
              <a:rPr lang="ja-JP" altLang="en-US" sz="1400" dirty="0"/>
              <a:t>会　場：　滋賀県立障害者福祉センター</a:t>
            </a:r>
            <a:r>
              <a:rPr lang="ja-JP" altLang="en-US" sz="1200" dirty="0">
                <a:solidFill>
                  <a:schemeClr val="accent2">
                    <a:lumMod val="10000"/>
                  </a:schemeClr>
                </a:solidFill>
              </a:rPr>
              <a:t>　</a:t>
            </a:r>
            <a:endParaRPr lang="en-US" altLang="ja-JP" sz="1200" dirty="0">
              <a:solidFill>
                <a:schemeClr val="accent2">
                  <a:lumMod val="10000"/>
                </a:schemeClr>
              </a:solidFill>
            </a:endParaRPr>
          </a:p>
          <a:p>
            <a:pPr marL="0" indent="0">
              <a:buNone/>
            </a:pPr>
            <a:r>
              <a:rPr lang="ja-JP" altLang="en-US" sz="1200" dirty="0">
                <a:solidFill>
                  <a:schemeClr val="accent2">
                    <a:lumMod val="10000"/>
                  </a:schemeClr>
                </a:solidFill>
              </a:rPr>
              <a:t>　　　　　　　　</a:t>
            </a:r>
            <a:r>
              <a:rPr lang="ja-JP" altLang="en-US" sz="1400" dirty="0">
                <a:solidFill>
                  <a:schemeClr val="accent2">
                    <a:lumMod val="10000"/>
                  </a:schemeClr>
                </a:solidFill>
                <a:latin typeface="ＭＳ Ｐゴシック" charset="-128"/>
                <a:ea typeface="ＭＳ Ｐゴシック" charset="-128"/>
              </a:rPr>
              <a:t>受付～講義：</a:t>
            </a:r>
            <a:r>
              <a:rPr lang="ja-JP" altLang="en-US" sz="1400" dirty="0">
                <a:latin typeface="ＭＳ Ｐゴシック" charset="-128"/>
                <a:ea typeface="ＭＳ Ｐゴシック" charset="-128"/>
              </a:rPr>
              <a:t>　講義：会議室　　実技：　アリーナ</a:t>
            </a:r>
            <a:r>
              <a:rPr lang="en-US" altLang="ja-JP" sz="1400" dirty="0">
                <a:latin typeface="ＭＳ Ｐゴシック" charset="-128"/>
                <a:ea typeface="ＭＳ Ｐゴシック" charset="-128"/>
              </a:rPr>
              <a:t/>
            </a:r>
            <a:br>
              <a:rPr lang="en-US" altLang="ja-JP" sz="1400" dirty="0">
                <a:latin typeface="ＭＳ Ｐゴシック" charset="-128"/>
                <a:ea typeface="ＭＳ Ｐゴシック" charset="-128"/>
              </a:rPr>
            </a:br>
            <a:endParaRPr lang="en-US" altLang="ja-JP" sz="1400" dirty="0"/>
          </a:p>
          <a:p>
            <a:pPr marL="0" indent="0">
              <a:buNone/>
            </a:pPr>
            <a:r>
              <a:rPr lang="zh-TW" altLang="en-US" sz="1400" dirty="0">
                <a:latin typeface="ＭＳ ゴシック" panose="020B0609070205080204" pitchFamily="49" charset="-128"/>
                <a:ea typeface="ＭＳ ゴシック" panose="020B0609070205080204" pitchFamily="49" charset="-128"/>
              </a:rPr>
              <a:t>〒</a:t>
            </a:r>
            <a:r>
              <a:rPr lang="en-US" altLang="zh-TW" sz="1400" dirty="0">
                <a:latin typeface="ＭＳ ゴシック" panose="020B0609070205080204" pitchFamily="49" charset="-128"/>
                <a:ea typeface="ＭＳ ゴシック" panose="020B0609070205080204" pitchFamily="49" charset="-128"/>
              </a:rPr>
              <a:t>525-0072 </a:t>
            </a:r>
            <a:r>
              <a:rPr lang="zh-TW" altLang="en-US" sz="1400" dirty="0">
                <a:latin typeface="ＭＳ ゴシック" panose="020B0609070205080204" pitchFamily="49" charset="-128"/>
                <a:ea typeface="ＭＳ ゴシック" panose="020B0609070205080204" pitchFamily="49" charset="-128"/>
              </a:rPr>
              <a:t>滋賀県草津市笠山八丁目</a:t>
            </a:r>
            <a:r>
              <a:rPr lang="en-US" altLang="zh-TW" sz="1400" dirty="0">
                <a:latin typeface="ＭＳ ゴシック" panose="020B0609070205080204" pitchFamily="49" charset="-128"/>
                <a:ea typeface="ＭＳ ゴシック" panose="020B0609070205080204" pitchFamily="49" charset="-128"/>
              </a:rPr>
              <a:t>5-130</a:t>
            </a:r>
            <a:r>
              <a:rPr lang="ja-JP" altLang="en-US" sz="1400" dirty="0">
                <a:latin typeface="ＭＳ ゴシック" panose="020B0609070205080204" pitchFamily="49" charset="-128"/>
                <a:ea typeface="ＭＳ ゴシック" panose="020B0609070205080204" pitchFamily="49" charset="-128"/>
              </a:rPr>
              <a:t>　</a:t>
            </a:r>
            <a:endParaRPr lang="en-US" altLang="ja-JP" sz="1400" dirty="0">
              <a:latin typeface="ＭＳ ゴシック" panose="020B0609070205080204" pitchFamily="49" charset="-128"/>
              <a:ea typeface="ＭＳ ゴシック" panose="020B0609070205080204" pitchFamily="49" charset="-128"/>
            </a:endParaRPr>
          </a:p>
          <a:p>
            <a:pPr marL="0" indent="0">
              <a:buNone/>
            </a:pPr>
            <a:r>
              <a:rPr lang="ja-JP" altLang="en-US" sz="1400" dirty="0"/>
              <a:t>（路線バス等アクセスは</a:t>
            </a:r>
            <a:r>
              <a:rPr lang="en-US" altLang="ja-JP" sz="1400" dirty="0"/>
              <a:t>URL</a:t>
            </a:r>
            <a:r>
              <a:rPr lang="ja-JP" altLang="en-US" sz="1400" dirty="0"/>
              <a:t>もしくは</a:t>
            </a:r>
            <a:r>
              <a:rPr lang="en-US" altLang="ja-JP" sz="1400" dirty="0"/>
              <a:t>QR</a:t>
            </a:r>
            <a:r>
              <a:rPr lang="ja-JP" altLang="en-US" sz="1400" dirty="0"/>
              <a:t>コードをご参照ください）</a:t>
            </a:r>
            <a:endParaRPr lang="en-US" altLang="ja-JP" sz="1400" dirty="0"/>
          </a:p>
          <a:p>
            <a:pPr marL="0" indent="0">
              <a:buNone/>
            </a:pPr>
            <a:r>
              <a:rPr lang="en-US" altLang="ja-JP" sz="1400" dirty="0"/>
              <a:t>http://www.shiga-fukushi-center.com/access/</a:t>
            </a:r>
          </a:p>
          <a:p>
            <a:pPr marL="0" indent="0">
              <a:buNone/>
            </a:pPr>
            <a:r>
              <a:rPr lang="ja-JP" altLang="en-US" sz="1400" dirty="0"/>
              <a:t>◆定　員：</a:t>
            </a:r>
            <a:r>
              <a:rPr lang="en-US" altLang="ja-JP" sz="1400" dirty="0"/>
              <a:t>40</a:t>
            </a:r>
            <a:r>
              <a:rPr lang="ja-JP" altLang="en-US" sz="1400" dirty="0"/>
              <a:t>名　　　申し込み締め切り　</a:t>
            </a:r>
            <a:r>
              <a:rPr lang="en-US" altLang="ja-JP" sz="1400" dirty="0"/>
              <a:t>11</a:t>
            </a:r>
            <a:r>
              <a:rPr lang="ja-JP" altLang="en-US" sz="1400" dirty="0"/>
              <a:t>月</a:t>
            </a:r>
            <a:r>
              <a:rPr lang="en-US" altLang="ja-JP" sz="1400" dirty="0"/>
              <a:t>30</a:t>
            </a:r>
            <a:r>
              <a:rPr lang="ja-JP" altLang="en-US" sz="1400" dirty="0"/>
              <a:t>日（木）</a:t>
            </a:r>
            <a:endParaRPr lang="en-US" altLang="ja-JP" sz="1400" dirty="0"/>
          </a:p>
          <a:p>
            <a:pPr marL="0" indent="0">
              <a:buNone/>
            </a:pPr>
            <a:r>
              <a:rPr lang="ja-JP" altLang="en-US" sz="1400" dirty="0"/>
              <a:t>　参加費</a:t>
            </a:r>
            <a:r>
              <a:rPr lang="en-US" altLang="ja-JP" sz="1400" dirty="0"/>
              <a:t>: </a:t>
            </a:r>
            <a:r>
              <a:rPr lang="ja-JP" altLang="en-US" sz="1400" dirty="0" err="1"/>
              <a:t>障がい</a:t>
            </a:r>
            <a:r>
              <a:rPr lang="ja-JP" altLang="en-US" sz="1400" dirty="0"/>
              <a:t>者スポーツ指導者　無料　</a:t>
            </a:r>
            <a:r>
              <a:rPr lang="ja-JP" altLang="en-US" sz="1400" i="1" u="sng" dirty="0"/>
              <a:t> ＊　活動証明あり</a:t>
            </a:r>
            <a:endParaRPr lang="en-US" altLang="ja-JP" sz="1400" i="1" u="sng" dirty="0"/>
          </a:p>
          <a:p>
            <a:pPr marL="0" indent="0">
              <a:buNone/>
            </a:pPr>
            <a:r>
              <a:rPr lang="ja-JP" altLang="en-US" sz="1400" i="1" u="sng" dirty="0"/>
              <a:t>　</a:t>
            </a:r>
            <a:r>
              <a:rPr lang="ja-JP" altLang="en-US" sz="1400" dirty="0"/>
              <a:t>　　　　　</a:t>
            </a:r>
            <a:r>
              <a:rPr lang="ja-JP" altLang="en-US" sz="1400" u="sng" dirty="0" err="1"/>
              <a:t>障がい</a:t>
            </a:r>
            <a:r>
              <a:rPr lang="ja-JP" altLang="en-US" sz="1400" u="sng" dirty="0"/>
              <a:t>者スポーツ指導者以外の方　</a:t>
            </a:r>
            <a:r>
              <a:rPr lang="en-US" altLang="ja-JP" sz="1400" u="sng" dirty="0"/>
              <a:t>1000</a:t>
            </a:r>
            <a:r>
              <a:rPr lang="ja-JP" altLang="en-US" sz="1400" u="sng" dirty="0"/>
              <a:t>円　当日申し受けます。</a:t>
            </a:r>
            <a:endParaRPr lang="en-US" altLang="ja-JP" sz="1400" u="sng" dirty="0"/>
          </a:p>
          <a:p>
            <a:pPr marL="0" indent="0">
              <a:buNone/>
            </a:pPr>
            <a:r>
              <a:rPr lang="ja-JP" altLang="en-US" sz="1400" dirty="0"/>
              <a:t>◆持ち物：屋内用シューズ　実技を行いますので動ける服装（トレーニングウェ　</a:t>
            </a:r>
            <a:endParaRPr lang="en-US" altLang="ja-JP" sz="1400" dirty="0"/>
          </a:p>
          <a:p>
            <a:pPr marL="0" indent="0">
              <a:buNone/>
            </a:pPr>
            <a:r>
              <a:rPr lang="ja-JP" altLang="en-US" sz="1400" dirty="0"/>
              <a:t>　　　　　　　アなど）が必要です。</a:t>
            </a:r>
            <a:endParaRPr lang="en-US" altLang="ja-JP" sz="1400" dirty="0"/>
          </a:p>
          <a:p>
            <a:pPr marL="0" indent="0">
              <a:buNone/>
            </a:pPr>
            <a:r>
              <a:rPr lang="ja-JP" altLang="en-US" sz="1400" dirty="0"/>
              <a:t>◆申し込み方法：</a:t>
            </a:r>
            <a:endParaRPr lang="en-US" altLang="ja-JP" sz="1400" dirty="0"/>
          </a:p>
          <a:p>
            <a:pPr marL="0" indent="0">
              <a:buNone/>
            </a:pPr>
            <a:r>
              <a:rPr lang="ja-JP" altLang="en-US" sz="1400" dirty="0"/>
              <a:t>参加を希望される方は、下記①～④参加申込を</a:t>
            </a:r>
            <a:r>
              <a:rPr lang="en-US" altLang="ja-JP" sz="1400" dirty="0"/>
              <a:t>E-mail</a:t>
            </a:r>
            <a:r>
              <a:rPr lang="ja-JP" altLang="en-US" sz="1400" dirty="0"/>
              <a:t>または</a:t>
            </a:r>
            <a:r>
              <a:rPr lang="en-US" altLang="ja-JP" sz="1400" dirty="0"/>
              <a:t>Fax</a:t>
            </a:r>
            <a:r>
              <a:rPr lang="ja-JP" altLang="en-US" sz="1400" dirty="0"/>
              <a:t>でご送付ください。</a:t>
            </a:r>
            <a:endParaRPr lang="en-US" altLang="ja-JP" sz="1400" dirty="0"/>
          </a:p>
          <a:p>
            <a:pPr marL="0" indent="0">
              <a:buNone/>
            </a:pPr>
            <a:r>
              <a:rPr lang="ja-JP" altLang="en-US" sz="1400" dirty="0"/>
              <a:t>①氏名　　②年齢　　③連絡先　（住所・携帯電話番号・メールアドレス）</a:t>
            </a:r>
            <a:endParaRPr lang="en-US" altLang="ja-JP" sz="1400" dirty="0"/>
          </a:p>
          <a:p>
            <a:pPr marL="0" indent="0">
              <a:buNone/>
            </a:pPr>
            <a:r>
              <a:rPr lang="ja-JP" altLang="en-US" sz="1400" dirty="0"/>
              <a:t>③</a:t>
            </a:r>
            <a:r>
              <a:rPr lang="ja-JP" altLang="en-US" sz="1400" dirty="0" err="1"/>
              <a:t>障がい</a:t>
            </a:r>
            <a:r>
              <a:rPr lang="ja-JP" altLang="en-US" sz="1400" dirty="0"/>
              <a:t>者スポーツ指導者資格　初級・中級・上級　　④障がい者手帳の有無</a:t>
            </a:r>
            <a:endParaRPr lang="en-US" altLang="ja-JP" sz="1400" dirty="0"/>
          </a:p>
        </p:txBody>
      </p:sp>
      <p:sp>
        <p:nvSpPr>
          <p:cNvPr id="8" name="正方形/長方形 7"/>
          <p:cNvSpPr/>
          <p:nvPr/>
        </p:nvSpPr>
        <p:spPr>
          <a:xfrm>
            <a:off x="418059" y="6876256"/>
            <a:ext cx="6076213" cy="194875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700"/>
              </a:lnSpc>
            </a:pPr>
            <a:r>
              <a:rPr lang="en-US" altLang="ja-JP" sz="1200" b="1" dirty="0">
                <a:solidFill>
                  <a:schemeClr val="accent5">
                    <a:lumMod val="25000"/>
                  </a:schemeClr>
                </a:solidFill>
              </a:rPr>
              <a:t>【</a:t>
            </a:r>
            <a:r>
              <a:rPr lang="ja-JP" altLang="en-US" sz="1200" b="1" dirty="0">
                <a:solidFill>
                  <a:schemeClr val="accent5">
                    <a:lumMod val="25000"/>
                  </a:schemeClr>
                </a:solidFill>
              </a:rPr>
              <a:t>参加申し込み・お問い合わせ先</a:t>
            </a:r>
            <a:r>
              <a:rPr lang="en-US" altLang="ja-JP" sz="1200" b="1" dirty="0">
                <a:solidFill>
                  <a:schemeClr val="accent5">
                    <a:lumMod val="25000"/>
                  </a:schemeClr>
                </a:solidFill>
              </a:rPr>
              <a:t>】</a:t>
            </a:r>
          </a:p>
          <a:p>
            <a:pPr>
              <a:lnSpc>
                <a:spcPts val="1700"/>
              </a:lnSpc>
            </a:pPr>
            <a:r>
              <a:rPr lang="ja-JP" altLang="en-US" sz="1200" dirty="0">
                <a:solidFill>
                  <a:schemeClr val="accent5">
                    <a:lumMod val="25000"/>
                  </a:schemeClr>
                </a:solidFill>
              </a:rPr>
              <a:t>立命館大学産業社会学部　　金山千広研究室</a:t>
            </a:r>
            <a:endParaRPr lang="en-US" altLang="ja-JP" sz="1200" dirty="0">
              <a:solidFill>
                <a:schemeClr val="accent5">
                  <a:lumMod val="25000"/>
                </a:schemeClr>
              </a:solidFill>
            </a:endParaRPr>
          </a:p>
          <a:p>
            <a:pPr>
              <a:lnSpc>
                <a:spcPts val="1700"/>
              </a:lnSpc>
            </a:pPr>
            <a:r>
              <a:rPr lang="en-US" altLang="ja-JP" sz="1400" dirty="0">
                <a:solidFill>
                  <a:schemeClr val="accent5">
                    <a:lumMod val="25000"/>
                  </a:schemeClr>
                </a:solidFill>
              </a:rPr>
              <a:t>E-mail</a:t>
            </a:r>
            <a:r>
              <a:rPr lang="ja-JP" altLang="en-US" sz="1400" dirty="0">
                <a:solidFill>
                  <a:schemeClr val="accent5">
                    <a:lumMod val="25000"/>
                  </a:schemeClr>
                </a:solidFill>
              </a:rPr>
              <a:t>：　</a:t>
            </a:r>
            <a:r>
              <a:rPr lang="en-US" altLang="ja-JP" sz="1400" dirty="0">
                <a:solidFill>
                  <a:schemeClr val="accent5">
                    <a:lumMod val="25000"/>
                  </a:schemeClr>
                </a:solidFill>
                <a:hlinkClick r:id="rId2"/>
              </a:rPr>
              <a:t>para.sports.kinki.block@gmail.com</a:t>
            </a:r>
            <a:r>
              <a:rPr lang="ja-JP" altLang="en-US" sz="1400" dirty="0">
                <a:solidFill>
                  <a:schemeClr val="accent5">
                    <a:lumMod val="25000"/>
                  </a:schemeClr>
                </a:solidFill>
              </a:rPr>
              <a:t>　</a:t>
            </a:r>
            <a:r>
              <a:rPr lang="en-US" altLang="ja-JP" sz="1400" dirty="0">
                <a:solidFill>
                  <a:schemeClr val="accent5">
                    <a:lumMod val="25000"/>
                  </a:schemeClr>
                </a:solidFill>
              </a:rPr>
              <a:t> (</a:t>
            </a:r>
            <a:r>
              <a:rPr lang="ja-JP" altLang="en-US" sz="1400" dirty="0">
                <a:solidFill>
                  <a:schemeClr val="accent5">
                    <a:lumMod val="25000"/>
                  </a:schemeClr>
                </a:solidFill>
              </a:rPr>
              <a:t>研修申込み専用メール）</a:t>
            </a:r>
            <a:endParaRPr lang="en-US" altLang="ja-JP" sz="1400" dirty="0">
              <a:solidFill>
                <a:schemeClr val="accent5">
                  <a:lumMod val="25000"/>
                </a:schemeClr>
              </a:solidFill>
            </a:endParaRPr>
          </a:p>
          <a:p>
            <a:pPr algn="r">
              <a:lnSpc>
                <a:spcPts val="1700"/>
              </a:lnSpc>
            </a:pPr>
            <a:r>
              <a:rPr lang="ja-JP" altLang="en-US" sz="1050" dirty="0">
                <a:solidFill>
                  <a:schemeClr val="accent5">
                    <a:lumMod val="25000"/>
                  </a:schemeClr>
                </a:solidFill>
              </a:rPr>
              <a:t>連絡はメールで行いますので、上記のメールアドレスから受信できるようにしておいてください。</a:t>
            </a:r>
            <a:endParaRPr lang="en-US" altLang="ja-JP" sz="1050" dirty="0">
              <a:solidFill>
                <a:schemeClr val="accent5">
                  <a:lumMod val="25000"/>
                </a:schemeClr>
              </a:solidFill>
            </a:endParaRPr>
          </a:p>
          <a:p>
            <a:pPr algn="r">
              <a:lnSpc>
                <a:spcPts val="1700"/>
              </a:lnSpc>
            </a:pPr>
            <a:endParaRPr lang="en-US" altLang="ja-JP" sz="1050" dirty="0">
              <a:solidFill>
                <a:schemeClr val="accent5">
                  <a:lumMod val="25000"/>
                </a:schemeClr>
              </a:solidFill>
            </a:endParaRPr>
          </a:p>
          <a:p>
            <a:pPr>
              <a:lnSpc>
                <a:spcPts val="1700"/>
              </a:lnSpc>
            </a:pPr>
            <a:r>
              <a:rPr lang="en-US" altLang="ja-JP" sz="1600">
                <a:solidFill>
                  <a:srgbClr val="FF0000"/>
                </a:solidFill>
              </a:rPr>
              <a:t>Fax:077-521-8118</a:t>
            </a:r>
            <a:endParaRPr lang="en-US" altLang="ja-JP" sz="1600" dirty="0">
              <a:solidFill>
                <a:srgbClr val="FF0000"/>
              </a:solidFill>
            </a:endParaRPr>
          </a:p>
          <a:p>
            <a:pPr>
              <a:lnSpc>
                <a:spcPts val="1700"/>
              </a:lnSpc>
            </a:pPr>
            <a:r>
              <a:rPr lang="ja-JP" altLang="en-US" sz="1400" dirty="0">
                <a:solidFill>
                  <a:srgbClr val="FF0000"/>
                </a:solidFill>
              </a:rPr>
              <a:t>滋賀県障害者スポーツ協会内　滋賀県</a:t>
            </a:r>
            <a:r>
              <a:rPr lang="ja-JP" altLang="en-US" sz="1400" dirty="0" err="1">
                <a:solidFill>
                  <a:srgbClr val="FF0000"/>
                </a:solidFill>
              </a:rPr>
              <a:t>障がい</a:t>
            </a:r>
            <a:r>
              <a:rPr lang="ja-JP" altLang="en-US" sz="1400" dirty="0">
                <a:solidFill>
                  <a:srgbClr val="FF0000"/>
                </a:solidFill>
              </a:rPr>
              <a:t>者スポーツ指導者協議会事務局</a:t>
            </a:r>
          </a:p>
        </p:txBody>
      </p:sp>
      <p:pic>
        <p:nvPicPr>
          <p:cNvPr id="9" name="図 8">
            <a:extLst>
              <a:ext uri="{FF2B5EF4-FFF2-40B4-BE49-F238E27FC236}">
                <a16:creationId xmlns:a16="http://schemas.microsoft.com/office/drawing/2014/main" xmlns="" id="{D5D8FA71-3C90-4CCF-8090-450743A9AA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70830" y="3080010"/>
            <a:ext cx="1285875" cy="1285875"/>
          </a:xfrm>
          <a:prstGeom prst="rect">
            <a:avLst/>
          </a:prstGeom>
        </p:spPr>
      </p:pic>
    </p:spTree>
    <p:extLst>
      <p:ext uri="{BB962C8B-B14F-4D97-AF65-F5344CB8AC3E}">
        <p14:creationId xmlns:p14="http://schemas.microsoft.com/office/powerpoint/2010/main" val="453960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LLOONS_TP10203757">
  <a:themeElements>
    <a:clrScheme name="Office テーマ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Office テーマ">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Office テーマ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Office テーマ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Office テーマ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Office テーマ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Office テーマ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Office テーマ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Office テーマ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Office テーマ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Office テーマ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23A555C-1697-4B22-884C-DE75E72225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1512</TotalTime>
  <Words>50</Words>
  <Application>Microsoft Office PowerPoint</Application>
  <PresentationFormat>画面に合わせる (4:3)</PresentationFormat>
  <Paragraphs>40</Paragraphs>
  <Slides>2</Slides>
  <Notes>1</Notes>
  <HiddenSlides>0</HiddenSlides>
  <MMClips>0</MMClip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BALLOONS_TP10203757</vt:lpstr>
      <vt:lpstr>Office テーマ</vt:lpstr>
      <vt:lpstr>  日時：　2017年　12月10日（土）13：00～16：00 場所：　滋賀県立障害者福祉センター 　　　　　受付～講義：　会議室　　実技：　アリーナ 　　　　　　 講師：　宮口幸治　立命館大学大学院　応用人間科学研究科　 　　　　　教授 (児童精神科医、医学博士、臨床心理士)  著書： ・『子どものやる気をなくす30の過ち』(共著、小学館集英社プロダクション、2017)   ・『不器用な子どもたちへの認知作業トレーニング』 　(編著、三輪書店、2014)   ・『コグトレ みる・きく・想像するための認知 　機能強化トレーニング』 　(単著、三輪書店、2015) 他多数  　 </vt:lpstr>
      <vt:lpstr>【プログラム】  12：30－受付開始  13：00-13：10　　開会挨拶　近畿ブロック会長　高橋　明　講師紹介 　　　　　　　　　　諸注意　　　近畿ブロック事務局  13：10-14：10　　コグトレ　講義　 14：20-15：40　　コグトレ　実技 　　　　　　　　　　指導補助：近畿ブロック役員有志  15：40-15：45　  閉会挨拶　近畿ブロック副会長　増田和茂　 （16：00まで茶話会）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kanayama</dc:creator>
  <cp:lastModifiedBy>chihiro</cp:lastModifiedBy>
  <cp:revision>97</cp:revision>
  <cp:lastPrinted>2016-09-01T07:16:35Z</cp:lastPrinted>
  <dcterms:created xsi:type="dcterms:W3CDTF">2016-04-26T07:27:57Z</dcterms:created>
  <dcterms:modified xsi:type="dcterms:W3CDTF">2017-09-22T01:17:12Z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TC102037571041</vt:lpwstr>
  </property>
</Properties>
</file>